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6.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 id="2147483689" r:id="rId4"/>
    <p:sldMasterId id="2147483707" r:id="rId5"/>
    <p:sldMasterId id="2147483719" r:id="rId6"/>
    <p:sldMasterId id="2147483732" r:id="rId7"/>
  </p:sldMasterIdLst>
  <p:sldIdLst>
    <p:sldId id="261" r:id="rId8"/>
    <p:sldId id="346" r:id="rId9"/>
    <p:sldId id="260" r:id="rId10"/>
    <p:sldId id="347" r:id="rId11"/>
    <p:sldId id="348" r:id="rId12"/>
    <p:sldId id="345" r:id="rId13"/>
    <p:sldId id="350" r:id="rId14"/>
    <p:sldId id="367" r:id="rId15"/>
    <p:sldId id="363" r:id="rId16"/>
    <p:sldId id="360" r:id="rId17"/>
    <p:sldId id="259" r:id="rId18"/>
    <p:sldId id="361" r:id="rId19"/>
    <p:sldId id="362" r:id="rId20"/>
    <p:sldId id="364" r:id="rId21"/>
    <p:sldId id="257" r:id="rId22"/>
    <p:sldId id="342" r:id="rId23"/>
    <p:sldId id="343" r:id="rId24"/>
    <p:sldId id="344" r:id="rId25"/>
    <p:sldId id="322" r:id="rId26"/>
    <p:sldId id="330" r:id="rId27"/>
    <p:sldId id="349" r:id="rId28"/>
    <p:sldId id="351" r:id="rId29"/>
    <p:sldId id="353" r:id="rId30"/>
    <p:sldId id="365" r:id="rId31"/>
    <p:sldId id="366" r:id="rId32"/>
    <p:sldId id="355" r:id="rId33"/>
    <p:sldId id="356" r:id="rId34"/>
    <p:sldId id="357" r:id="rId35"/>
    <p:sldId id="358" r:id="rId36"/>
    <p:sldId id="359" r:id="rId37"/>
    <p:sldId id="368" r:id="rId38"/>
    <p:sldId id="30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63B"/>
    <a:srgbClr val="DBEFF9"/>
    <a:srgbClr val="28D291"/>
    <a:srgbClr val="F4AD20"/>
    <a:srgbClr val="1CADE4"/>
    <a:srgbClr val="297FD5"/>
    <a:srgbClr val="00B050"/>
    <a:srgbClr val="969FA7"/>
    <a:srgbClr val="465359"/>
    <a:srgbClr val="0868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62" autoAdjust="0"/>
    <p:restoredTop sz="95326" autoAdjust="0"/>
  </p:normalViewPr>
  <p:slideViewPr>
    <p:cSldViewPr snapToGrid="0" showGuides="1">
      <p:cViewPr varScale="1">
        <p:scale>
          <a:sx n="87" d="100"/>
          <a:sy n="87" d="100"/>
        </p:scale>
        <p:origin x="456" y="82"/>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38F03C-01BB-455A-B0C9-6273F2BF5B4C}" type="doc">
      <dgm:prSet loTypeId="urn:microsoft.com/office/officeart/2005/8/layout/matrix1" loCatId="matrix" qsTypeId="urn:microsoft.com/office/officeart/2005/8/quickstyle/simple1" qsCatId="simple" csTypeId="urn:microsoft.com/office/officeart/2005/8/colors/accent2_1" csCatId="accent2" phldr="1"/>
      <dgm:spPr/>
      <dgm:t>
        <a:bodyPr/>
        <a:lstStyle/>
        <a:p>
          <a:endParaRPr lang="en-US"/>
        </a:p>
      </dgm:t>
    </dgm:pt>
    <dgm:pt modelId="{7266F16B-57B8-410E-B9C7-6AC86EF64A18}">
      <dgm:prSet phldrT="[Text]"/>
      <dgm:spPr/>
      <dgm:t>
        <a:bodyPr/>
        <a:lstStyle/>
        <a:p>
          <a:r>
            <a:rPr lang="en-US" dirty="0"/>
            <a:t> </a:t>
          </a:r>
        </a:p>
      </dgm:t>
    </dgm:pt>
    <dgm:pt modelId="{88EB6E37-A0D6-4186-91FA-F9D96A1605C8}" type="sibTrans" cxnId="{D36C77B4-F617-4F7A-B04C-F538A31A148B}">
      <dgm:prSet/>
      <dgm:spPr/>
      <dgm:t>
        <a:bodyPr/>
        <a:lstStyle/>
        <a:p>
          <a:endParaRPr lang="en-US"/>
        </a:p>
      </dgm:t>
    </dgm:pt>
    <dgm:pt modelId="{90BD9FE4-642E-4D7F-933C-A017871118DE}" type="parTrans" cxnId="{D36C77B4-F617-4F7A-B04C-F538A31A148B}">
      <dgm:prSet/>
      <dgm:spPr/>
      <dgm:t>
        <a:bodyPr/>
        <a:lstStyle/>
        <a:p>
          <a:endParaRPr lang="en-US"/>
        </a:p>
      </dgm:t>
    </dgm:pt>
    <dgm:pt modelId="{E63CF79A-EC94-4E94-A360-9DCCD5A58F55}">
      <dgm:prSet phldrT="[Text]"/>
      <dgm:spPr>
        <a:solidFill>
          <a:schemeClr val="accent2">
            <a:tint val="60000"/>
            <a:hueOff val="0"/>
            <a:satOff val="0"/>
            <a:lumOff val="0"/>
            <a:alpha val="0"/>
          </a:schemeClr>
        </a:solidFill>
      </dgm:spPr>
      <dgm:t>
        <a:bodyPr/>
        <a:lstStyle/>
        <a:p>
          <a:r>
            <a:rPr lang="en-US" dirty="0"/>
            <a:t> </a:t>
          </a:r>
        </a:p>
      </dgm:t>
    </dgm:pt>
    <dgm:pt modelId="{508990E2-E7DB-4BCB-A1A0-81609B976A4C}" type="sibTrans" cxnId="{50D3F2D7-6634-440B-91A8-FF8B855B398B}">
      <dgm:prSet/>
      <dgm:spPr/>
      <dgm:t>
        <a:bodyPr/>
        <a:lstStyle/>
        <a:p>
          <a:endParaRPr lang="en-US"/>
        </a:p>
      </dgm:t>
    </dgm:pt>
    <dgm:pt modelId="{6CD0FAB3-A351-48CA-92F4-ED1F5A686CB3}" type="parTrans" cxnId="{50D3F2D7-6634-440B-91A8-FF8B855B398B}">
      <dgm:prSet/>
      <dgm:spPr/>
      <dgm:t>
        <a:bodyPr/>
        <a:lstStyle/>
        <a:p>
          <a:endParaRPr lang="en-US"/>
        </a:p>
      </dgm:t>
    </dgm:pt>
    <dgm:pt modelId="{581FBD41-9769-4987-8AA2-2318DE4A342D}" type="pres">
      <dgm:prSet presAssocID="{5A38F03C-01BB-455A-B0C9-6273F2BF5B4C}" presName="diagram" presStyleCnt="0">
        <dgm:presLayoutVars>
          <dgm:chMax val="1"/>
          <dgm:dir/>
          <dgm:animLvl val="ctr"/>
          <dgm:resizeHandles val="exact"/>
        </dgm:presLayoutVars>
      </dgm:prSet>
      <dgm:spPr/>
    </dgm:pt>
    <dgm:pt modelId="{23BD4606-8D15-4EEA-B8B2-0AF8C08F1C8C}" type="pres">
      <dgm:prSet presAssocID="{5A38F03C-01BB-455A-B0C9-6273F2BF5B4C}" presName="matrix" presStyleCnt="0"/>
      <dgm:spPr/>
    </dgm:pt>
    <dgm:pt modelId="{5193FEDB-7432-4CD7-A2B8-459DCD0A4267}" type="pres">
      <dgm:prSet presAssocID="{5A38F03C-01BB-455A-B0C9-6273F2BF5B4C}" presName="tile1" presStyleLbl="node1" presStyleIdx="0" presStyleCnt="4" custLinFactNeighborX="-7368" custLinFactNeighborY="-3947"/>
      <dgm:spPr/>
    </dgm:pt>
    <dgm:pt modelId="{1A3A8E59-0C97-475A-8470-1395D283D747}" type="pres">
      <dgm:prSet presAssocID="{5A38F03C-01BB-455A-B0C9-6273F2BF5B4C}" presName="tile1text" presStyleLbl="node1" presStyleIdx="0" presStyleCnt="4">
        <dgm:presLayoutVars>
          <dgm:chMax val="0"/>
          <dgm:chPref val="0"/>
          <dgm:bulletEnabled val="1"/>
        </dgm:presLayoutVars>
      </dgm:prSet>
      <dgm:spPr/>
    </dgm:pt>
    <dgm:pt modelId="{5387CADE-95A3-4096-8C51-84B318A9629F}" type="pres">
      <dgm:prSet presAssocID="{5A38F03C-01BB-455A-B0C9-6273F2BF5B4C}" presName="tile2" presStyleLbl="node1" presStyleIdx="1" presStyleCnt="4"/>
      <dgm:spPr/>
    </dgm:pt>
    <dgm:pt modelId="{28F1F00F-D817-40F9-964F-3D54229723C2}" type="pres">
      <dgm:prSet presAssocID="{5A38F03C-01BB-455A-B0C9-6273F2BF5B4C}" presName="tile2text" presStyleLbl="node1" presStyleIdx="1" presStyleCnt="4">
        <dgm:presLayoutVars>
          <dgm:chMax val="0"/>
          <dgm:chPref val="0"/>
          <dgm:bulletEnabled val="1"/>
        </dgm:presLayoutVars>
      </dgm:prSet>
      <dgm:spPr/>
    </dgm:pt>
    <dgm:pt modelId="{6AE7C71D-B20E-4DC0-AF14-87DB114F71D6}" type="pres">
      <dgm:prSet presAssocID="{5A38F03C-01BB-455A-B0C9-6273F2BF5B4C}" presName="tile3" presStyleLbl="node1" presStyleIdx="2" presStyleCnt="4"/>
      <dgm:spPr/>
    </dgm:pt>
    <dgm:pt modelId="{C3B6B71D-F5D5-4469-95B3-29157F595973}" type="pres">
      <dgm:prSet presAssocID="{5A38F03C-01BB-455A-B0C9-6273F2BF5B4C}" presName="tile3text" presStyleLbl="node1" presStyleIdx="2" presStyleCnt="4">
        <dgm:presLayoutVars>
          <dgm:chMax val="0"/>
          <dgm:chPref val="0"/>
          <dgm:bulletEnabled val="1"/>
        </dgm:presLayoutVars>
      </dgm:prSet>
      <dgm:spPr/>
    </dgm:pt>
    <dgm:pt modelId="{9F2E6A8C-06E0-4B98-A4D4-DD9260E55626}" type="pres">
      <dgm:prSet presAssocID="{5A38F03C-01BB-455A-B0C9-6273F2BF5B4C}" presName="tile4" presStyleLbl="node1" presStyleIdx="3" presStyleCnt="4"/>
      <dgm:spPr/>
    </dgm:pt>
    <dgm:pt modelId="{AD575CA5-1031-469B-B6F5-D2F76AB9ABD7}" type="pres">
      <dgm:prSet presAssocID="{5A38F03C-01BB-455A-B0C9-6273F2BF5B4C}" presName="tile4text" presStyleLbl="node1" presStyleIdx="3" presStyleCnt="4">
        <dgm:presLayoutVars>
          <dgm:chMax val="0"/>
          <dgm:chPref val="0"/>
          <dgm:bulletEnabled val="1"/>
        </dgm:presLayoutVars>
      </dgm:prSet>
      <dgm:spPr/>
    </dgm:pt>
    <dgm:pt modelId="{D4112616-2BE3-422D-A23E-6ED29083790F}" type="pres">
      <dgm:prSet presAssocID="{5A38F03C-01BB-455A-B0C9-6273F2BF5B4C}" presName="centerTile" presStyleLbl="fgShp" presStyleIdx="0" presStyleCnt="1">
        <dgm:presLayoutVars>
          <dgm:chMax val="0"/>
          <dgm:chPref val="0"/>
        </dgm:presLayoutVars>
      </dgm:prSet>
      <dgm:spPr/>
    </dgm:pt>
  </dgm:ptLst>
  <dgm:cxnLst>
    <dgm:cxn modelId="{08E82D45-8D38-4448-A668-73E5B09F7CFF}" type="presOf" srcId="{5A38F03C-01BB-455A-B0C9-6273F2BF5B4C}" destId="{581FBD41-9769-4987-8AA2-2318DE4A342D}" srcOrd="0" destOrd="0" presId="urn:microsoft.com/office/officeart/2005/8/layout/matrix1"/>
    <dgm:cxn modelId="{B2061CAF-7A9B-46BF-9373-B57B9E8F43F2}" type="presOf" srcId="{E63CF79A-EC94-4E94-A360-9DCCD5A58F55}" destId="{D4112616-2BE3-422D-A23E-6ED29083790F}" srcOrd="0" destOrd="0" presId="urn:microsoft.com/office/officeart/2005/8/layout/matrix1"/>
    <dgm:cxn modelId="{D36C77B4-F617-4F7A-B04C-F538A31A148B}" srcId="{E63CF79A-EC94-4E94-A360-9DCCD5A58F55}" destId="{7266F16B-57B8-410E-B9C7-6AC86EF64A18}" srcOrd="0" destOrd="0" parTransId="{90BD9FE4-642E-4D7F-933C-A017871118DE}" sibTransId="{88EB6E37-A0D6-4186-91FA-F9D96A1605C8}"/>
    <dgm:cxn modelId="{50D3F2D7-6634-440B-91A8-FF8B855B398B}" srcId="{5A38F03C-01BB-455A-B0C9-6273F2BF5B4C}" destId="{E63CF79A-EC94-4E94-A360-9DCCD5A58F55}" srcOrd="0" destOrd="0" parTransId="{6CD0FAB3-A351-48CA-92F4-ED1F5A686CB3}" sibTransId="{508990E2-E7DB-4BCB-A1A0-81609B976A4C}"/>
    <dgm:cxn modelId="{B43C94E4-0944-4D28-8773-C4EE36C7D446}" type="presOf" srcId="{7266F16B-57B8-410E-B9C7-6AC86EF64A18}" destId="{5193FEDB-7432-4CD7-A2B8-459DCD0A4267}" srcOrd="0" destOrd="0" presId="urn:microsoft.com/office/officeart/2005/8/layout/matrix1"/>
    <dgm:cxn modelId="{056054E9-F375-481A-B8E5-BDE7036DA4D4}" type="presOf" srcId="{7266F16B-57B8-410E-B9C7-6AC86EF64A18}" destId="{1A3A8E59-0C97-475A-8470-1395D283D747}" srcOrd="1" destOrd="0" presId="urn:microsoft.com/office/officeart/2005/8/layout/matrix1"/>
    <dgm:cxn modelId="{662F56C4-1F1A-470B-A337-013E642B8851}" type="presParOf" srcId="{581FBD41-9769-4987-8AA2-2318DE4A342D}" destId="{23BD4606-8D15-4EEA-B8B2-0AF8C08F1C8C}" srcOrd="0" destOrd="0" presId="urn:microsoft.com/office/officeart/2005/8/layout/matrix1"/>
    <dgm:cxn modelId="{5501E3D6-6D1D-4BCF-A45E-33BD55B24743}" type="presParOf" srcId="{23BD4606-8D15-4EEA-B8B2-0AF8C08F1C8C}" destId="{5193FEDB-7432-4CD7-A2B8-459DCD0A4267}" srcOrd="0" destOrd="0" presId="urn:microsoft.com/office/officeart/2005/8/layout/matrix1"/>
    <dgm:cxn modelId="{AB6EF97E-446C-40AE-979B-E0BB940FA6DB}" type="presParOf" srcId="{23BD4606-8D15-4EEA-B8B2-0AF8C08F1C8C}" destId="{1A3A8E59-0C97-475A-8470-1395D283D747}" srcOrd="1" destOrd="0" presId="urn:microsoft.com/office/officeart/2005/8/layout/matrix1"/>
    <dgm:cxn modelId="{E353897F-54A2-4619-A18D-B84BC0EAD31E}" type="presParOf" srcId="{23BD4606-8D15-4EEA-B8B2-0AF8C08F1C8C}" destId="{5387CADE-95A3-4096-8C51-84B318A9629F}" srcOrd="2" destOrd="0" presId="urn:microsoft.com/office/officeart/2005/8/layout/matrix1"/>
    <dgm:cxn modelId="{62C53E29-E2D6-4A80-ADC0-899FD0688F3C}" type="presParOf" srcId="{23BD4606-8D15-4EEA-B8B2-0AF8C08F1C8C}" destId="{28F1F00F-D817-40F9-964F-3D54229723C2}" srcOrd="3" destOrd="0" presId="urn:microsoft.com/office/officeart/2005/8/layout/matrix1"/>
    <dgm:cxn modelId="{654F7277-EEF9-4145-A963-DFC6BCCDA6CD}" type="presParOf" srcId="{23BD4606-8D15-4EEA-B8B2-0AF8C08F1C8C}" destId="{6AE7C71D-B20E-4DC0-AF14-87DB114F71D6}" srcOrd="4" destOrd="0" presId="urn:microsoft.com/office/officeart/2005/8/layout/matrix1"/>
    <dgm:cxn modelId="{46C3C3EB-BA88-4A36-A70E-3843C2879902}" type="presParOf" srcId="{23BD4606-8D15-4EEA-B8B2-0AF8C08F1C8C}" destId="{C3B6B71D-F5D5-4469-95B3-29157F595973}" srcOrd="5" destOrd="0" presId="urn:microsoft.com/office/officeart/2005/8/layout/matrix1"/>
    <dgm:cxn modelId="{8B9F6111-F265-4B8D-A237-D4A59D3442A7}" type="presParOf" srcId="{23BD4606-8D15-4EEA-B8B2-0AF8C08F1C8C}" destId="{9F2E6A8C-06E0-4B98-A4D4-DD9260E55626}" srcOrd="6" destOrd="0" presId="urn:microsoft.com/office/officeart/2005/8/layout/matrix1"/>
    <dgm:cxn modelId="{D548E699-8A35-42B9-A852-B19039E34D6F}" type="presParOf" srcId="{23BD4606-8D15-4EEA-B8B2-0AF8C08F1C8C}" destId="{AD575CA5-1031-469B-B6F5-D2F76AB9ABD7}" srcOrd="7" destOrd="0" presId="urn:microsoft.com/office/officeart/2005/8/layout/matrix1"/>
    <dgm:cxn modelId="{2668E442-ED36-4F3C-BF01-419D65C13ED7}" type="presParOf" srcId="{581FBD41-9769-4987-8AA2-2318DE4A342D}" destId="{D4112616-2BE3-422D-A23E-6ED29083790F}"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93FEDB-7432-4CD7-A2B8-459DCD0A4267}">
      <dsp:nvSpPr>
        <dsp:cNvPr id="0" name=""/>
        <dsp:cNvSpPr/>
      </dsp:nvSpPr>
      <dsp:spPr>
        <a:xfrm rot="16200000">
          <a:off x="1196844" y="-1196844"/>
          <a:ext cx="2601081" cy="4994770"/>
        </a:xfrm>
        <a:prstGeom prst="round1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5384" tIns="405384" rIns="405384" bIns="405384" numCol="1" spcCol="1270" anchor="ctr" anchorCtr="0">
          <a:noAutofit/>
        </a:bodyPr>
        <a:lstStyle/>
        <a:p>
          <a:pPr marL="0" lvl="0" indent="0" algn="ctr" defTabSz="2533650">
            <a:lnSpc>
              <a:spcPct val="90000"/>
            </a:lnSpc>
            <a:spcBef>
              <a:spcPct val="0"/>
            </a:spcBef>
            <a:spcAft>
              <a:spcPct val="35000"/>
            </a:spcAft>
            <a:buNone/>
          </a:pPr>
          <a:r>
            <a:rPr lang="en-US" sz="5700" kern="1200" dirty="0"/>
            <a:t> </a:t>
          </a:r>
        </a:p>
      </dsp:txBody>
      <dsp:txXfrm rot="5400000">
        <a:off x="-1" y="1"/>
        <a:ext cx="4994770" cy="1950810"/>
      </dsp:txXfrm>
    </dsp:sp>
    <dsp:sp modelId="{5387CADE-95A3-4096-8C51-84B318A9629F}">
      <dsp:nvSpPr>
        <dsp:cNvPr id="0" name=""/>
        <dsp:cNvSpPr/>
      </dsp:nvSpPr>
      <dsp:spPr>
        <a:xfrm>
          <a:off x="4994770" y="0"/>
          <a:ext cx="4994770" cy="2601081"/>
        </a:xfrm>
        <a:prstGeom prst="round1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E7C71D-B20E-4DC0-AF14-87DB114F71D6}">
      <dsp:nvSpPr>
        <dsp:cNvPr id="0" name=""/>
        <dsp:cNvSpPr/>
      </dsp:nvSpPr>
      <dsp:spPr>
        <a:xfrm rot="10800000">
          <a:off x="0" y="2601081"/>
          <a:ext cx="4994770" cy="2601081"/>
        </a:xfrm>
        <a:prstGeom prst="round1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2E6A8C-06E0-4B98-A4D4-DD9260E55626}">
      <dsp:nvSpPr>
        <dsp:cNvPr id="0" name=""/>
        <dsp:cNvSpPr/>
      </dsp:nvSpPr>
      <dsp:spPr>
        <a:xfrm rot="5400000">
          <a:off x="6191615" y="1404236"/>
          <a:ext cx="2601081" cy="4994770"/>
        </a:xfrm>
        <a:prstGeom prst="round1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112616-2BE3-422D-A23E-6ED29083790F}">
      <dsp:nvSpPr>
        <dsp:cNvPr id="0" name=""/>
        <dsp:cNvSpPr/>
      </dsp:nvSpPr>
      <dsp:spPr>
        <a:xfrm>
          <a:off x="3496339" y="1950810"/>
          <a:ext cx="2996862" cy="1300540"/>
        </a:xfrm>
        <a:prstGeom prst="roundRect">
          <a:avLst/>
        </a:prstGeom>
        <a:solidFill>
          <a:schemeClr val="accent2">
            <a:tint val="60000"/>
            <a:hueOff val="0"/>
            <a:satOff val="0"/>
            <a:lumOff val="0"/>
            <a:alpha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US" sz="5700" kern="1200" dirty="0"/>
            <a:t> </a:t>
          </a:r>
        </a:p>
      </dsp:txBody>
      <dsp:txXfrm>
        <a:off x="3559826" y="2014297"/>
        <a:ext cx="2869888" cy="1173566"/>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2445283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8684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5574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63662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48309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604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4463927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13676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720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8/17/2020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428572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31099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950254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278392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69581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062603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973121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01578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393753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94274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144841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049745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60470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011283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371009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351339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518991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201362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82608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0640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6792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9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97775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685332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78967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1081929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40399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45778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8/17/2020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38968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8/17/2020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50892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8/17/2020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3767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8/17/2020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628059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23200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495333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91803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245931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09955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8/17/2020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4299108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8/17/2020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47591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97167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8/17/2020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2051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13002025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33086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7686641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48727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Agenda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5091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105" name="Freeform: Shape 104">
            <a:extLst>
              <a:ext uri="{FF2B5EF4-FFF2-40B4-BE49-F238E27FC236}">
                <a16:creationId xmlns:a16="http://schemas.microsoft.com/office/drawing/2014/main" id="{83890D28-DB65-4933-A998-F6D267BEDA98}"/>
              </a:ext>
            </a:extLst>
          </p:cNvPr>
          <p:cNvSpPr/>
          <p:nvPr userDrawn="1"/>
        </p:nvSpPr>
        <p:spPr>
          <a:xfrm>
            <a:off x="8746034" y="-17976"/>
            <a:ext cx="3445966" cy="2023537"/>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accent1">
              <a:alpha val="40000"/>
            </a:schemeClr>
          </a:solidFill>
          <a:ln w="2694"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6B8C0EA2-D1F6-48A7-9EE4-840E625B9C02}"/>
              </a:ext>
            </a:extLst>
          </p:cNvPr>
          <p:cNvGrpSpPr/>
          <p:nvPr userDrawn="1"/>
        </p:nvGrpSpPr>
        <p:grpSpPr>
          <a:xfrm>
            <a:off x="548226" y="342079"/>
            <a:ext cx="5440770" cy="6257605"/>
            <a:chOff x="548226" y="342079"/>
            <a:chExt cx="5440770" cy="6257605"/>
          </a:xfrm>
          <a:solidFill>
            <a:schemeClr val="accent2"/>
          </a:solidFill>
        </p:grpSpPr>
        <p:sp>
          <p:nvSpPr>
            <p:cNvPr id="2" name="Rectangle: Rounded Corners 1">
              <a:extLst>
                <a:ext uri="{FF2B5EF4-FFF2-40B4-BE49-F238E27FC236}">
                  <a16:creationId xmlns:a16="http://schemas.microsoft.com/office/drawing/2014/main" id="{94C0989A-B0CD-467C-8FFF-0322C8779616}"/>
                </a:ext>
              </a:extLst>
            </p:cNvPr>
            <p:cNvSpPr/>
            <p:nvPr userDrawn="1"/>
          </p:nvSpPr>
          <p:spPr>
            <a:xfrm>
              <a:off x="1417713" y="1769387"/>
              <a:ext cx="3472774" cy="3472774"/>
            </a:xfrm>
            <a:prstGeom prst="roundRect">
              <a:avLst>
                <a:gd name="adj" fmla="val 518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F32732B9-A675-4A92-B586-57210158DBB9}"/>
                </a:ext>
              </a:extLst>
            </p:cNvPr>
            <p:cNvGrpSpPr/>
            <p:nvPr userDrawn="1"/>
          </p:nvGrpSpPr>
          <p:grpSpPr>
            <a:xfrm>
              <a:off x="1266074" y="342079"/>
              <a:ext cx="3753546" cy="1535752"/>
              <a:chOff x="1373078" y="342079"/>
              <a:chExt cx="3753546" cy="1535752"/>
            </a:xfrm>
            <a:grpFill/>
          </p:grpSpPr>
          <p:sp>
            <p:nvSpPr>
              <p:cNvPr id="56" name="Freeform: Shape 55">
                <a:extLst>
                  <a:ext uri="{FF2B5EF4-FFF2-40B4-BE49-F238E27FC236}">
                    <a16:creationId xmlns:a16="http://schemas.microsoft.com/office/drawing/2014/main" id="{20BD9410-309C-4A73-BEB0-D4BD52253B38}"/>
                  </a:ext>
                </a:extLst>
              </p:cNvPr>
              <p:cNvSpPr/>
              <p:nvPr/>
            </p:nvSpPr>
            <p:spPr>
              <a:xfrm flipH="1">
                <a:off x="1945338" y="395212"/>
                <a:ext cx="546385" cy="1482619"/>
              </a:xfrm>
              <a:custGeom>
                <a:avLst/>
                <a:gdLst>
                  <a:gd name="connsiteX0" fmla="*/ 172666 w 1002965"/>
                  <a:gd name="connsiteY0" fmla="*/ 2721517 h 2721551"/>
                  <a:gd name="connsiteX1" fmla="*/ 216272 w 1002965"/>
                  <a:gd name="connsiteY1" fmla="*/ 2678572 h 2721551"/>
                  <a:gd name="connsiteX2" fmla="*/ 210986 w 1002965"/>
                  <a:gd name="connsiteY2" fmla="*/ 2373992 h 2721551"/>
                  <a:gd name="connsiteX3" fmla="*/ 201076 w 1002965"/>
                  <a:gd name="connsiteY3" fmla="*/ 2371349 h 2721551"/>
                  <a:gd name="connsiteX4" fmla="*/ 163416 w 1002965"/>
                  <a:gd name="connsiteY4" fmla="*/ 2332368 h 2721551"/>
                  <a:gd name="connsiteX5" fmla="*/ 163416 w 1002965"/>
                  <a:gd name="connsiteY5" fmla="*/ 711687 h 2721551"/>
                  <a:gd name="connsiteX6" fmla="*/ 199754 w 1002965"/>
                  <a:gd name="connsiteY6" fmla="*/ 674027 h 2721551"/>
                  <a:gd name="connsiteX7" fmla="*/ 909339 w 1002965"/>
                  <a:gd name="connsiteY7" fmla="*/ 674688 h 2721551"/>
                  <a:gd name="connsiteX8" fmla="*/ 943035 w 1002965"/>
                  <a:gd name="connsiteY8" fmla="*/ 639671 h 2721551"/>
                  <a:gd name="connsiteX9" fmla="*/ 941053 w 1002965"/>
                  <a:gd name="connsiteY9" fmla="*/ 222113 h 2721551"/>
                  <a:gd name="connsiteX10" fmla="*/ 964177 w 1002965"/>
                  <a:gd name="connsiteY10" fmla="*/ 176525 h 2721551"/>
                  <a:gd name="connsiteX11" fmla="*/ 995229 w 1002965"/>
                  <a:gd name="connsiteY11" fmla="*/ 58921 h 2721551"/>
                  <a:gd name="connsiteX12" fmla="*/ 894804 w 1002965"/>
                  <a:gd name="connsiteY12" fmla="*/ 780 h 2721551"/>
                  <a:gd name="connsiteX13" fmla="*/ 813538 w 1002965"/>
                  <a:gd name="connsiteY13" fmla="*/ 80724 h 2721551"/>
                  <a:gd name="connsiteX14" fmla="*/ 867055 w 1002965"/>
                  <a:gd name="connsiteY14" fmla="*/ 187096 h 2721551"/>
                  <a:gd name="connsiteX15" fmla="*/ 886876 w 1002965"/>
                  <a:gd name="connsiteY15" fmla="*/ 218809 h 2721551"/>
                  <a:gd name="connsiteX16" fmla="*/ 886876 w 1002965"/>
                  <a:gd name="connsiteY16" fmla="*/ 590780 h 2721551"/>
                  <a:gd name="connsiteX17" fmla="*/ 857144 w 1002965"/>
                  <a:gd name="connsiteY17" fmla="*/ 619850 h 2721551"/>
                  <a:gd name="connsiteX18" fmla="*/ 123114 w 1002965"/>
                  <a:gd name="connsiteY18" fmla="*/ 617208 h 2721551"/>
                  <a:gd name="connsiteX19" fmla="*/ 88758 w 1002965"/>
                  <a:gd name="connsiteY19" fmla="*/ 650242 h 2721551"/>
                  <a:gd name="connsiteX20" fmla="*/ 89418 w 1002965"/>
                  <a:gd name="connsiteY20" fmla="*/ 2329726 h 2721551"/>
                  <a:gd name="connsiteX21" fmla="*/ 89418 w 1002965"/>
                  <a:gd name="connsiteY21" fmla="*/ 2353511 h 2721551"/>
                  <a:gd name="connsiteX22" fmla="*/ 72240 w 1002965"/>
                  <a:gd name="connsiteY22" fmla="*/ 2370689 h 2721551"/>
                  <a:gd name="connsiteX23" fmla="*/ 5510 w 1002965"/>
                  <a:gd name="connsiteY23" fmla="*/ 2372671 h 2721551"/>
                  <a:gd name="connsiteX24" fmla="*/ 6171 w 1002965"/>
                  <a:gd name="connsiteY24" fmla="*/ 2388527 h 2721551"/>
                  <a:gd name="connsiteX25" fmla="*/ 225 w 1002965"/>
                  <a:gd name="connsiteY25" fmla="*/ 2687822 h 2721551"/>
                  <a:gd name="connsiteX26" fmla="*/ 34581 w 1002965"/>
                  <a:gd name="connsiteY26" fmla="*/ 2721517 h 2721551"/>
                  <a:gd name="connsiteX27" fmla="*/ 172666 w 1002965"/>
                  <a:gd name="connsiteY27" fmla="*/ 2721517 h 272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2965" h="2721551">
                    <a:moveTo>
                      <a:pt x="172666" y="2721517"/>
                    </a:moveTo>
                    <a:cubicBezTo>
                      <a:pt x="215611" y="2721517"/>
                      <a:pt x="215611" y="2720856"/>
                      <a:pt x="216272" y="2678572"/>
                    </a:cubicBezTo>
                    <a:cubicBezTo>
                      <a:pt x="217593" y="2576825"/>
                      <a:pt x="205040" y="2475739"/>
                      <a:pt x="210986" y="2373992"/>
                    </a:cubicBezTo>
                    <a:cubicBezTo>
                      <a:pt x="207683" y="2373331"/>
                      <a:pt x="204379" y="2371349"/>
                      <a:pt x="201076" y="2371349"/>
                    </a:cubicBezTo>
                    <a:cubicBezTo>
                      <a:pt x="163416" y="2368707"/>
                      <a:pt x="163416" y="2369367"/>
                      <a:pt x="163416" y="2332368"/>
                    </a:cubicBezTo>
                    <a:cubicBezTo>
                      <a:pt x="163416" y="1791921"/>
                      <a:pt x="163416" y="1252134"/>
                      <a:pt x="163416" y="711687"/>
                    </a:cubicBezTo>
                    <a:cubicBezTo>
                      <a:pt x="163416" y="669402"/>
                      <a:pt x="157470" y="674027"/>
                      <a:pt x="199754" y="674027"/>
                    </a:cubicBezTo>
                    <a:cubicBezTo>
                      <a:pt x="436282" y="674027"/>
                      <a:pt x="672811" y="674688"/>
                      <a:pt x="909339" y="674688"/>
                    </a:cubicBezTo>
                    <a:cubicBezTo>
                      <a:pt x="943695" y="674688"/>
                      <a:pt x="943695" y="674688"/>
                      <a:pt x="943035" y="639671"/>
                    </a:cubicBezTo>
                    <a:cubicBezTo>
                      <a:pt x="942374" y="500265"/>
                      <a:pt x="942374" y="360858"/>
                      <a:pt x="941053" y="222113"/>
                    </a:cubicBezTo>
                    <a:cubicBezTo>
                      <a:pt x="941053" y="201631"/>
                      <a:pt x="945017" y="188417"/>
                      <a:pt x="964177" y="176525"/>
                    </a:cubicBezTo>
                    <a:cubicBezTo>
                      <a:pt x="1000515" y="153401"/>
                      <a:pt x="1012407" y="102527"/>
                      <a:pt x="995229" y="58921"/>
                    </a:cubicBezTo>
                    <a:cubicBezTo>
                      <a:pt x="979373" y="17298"/>
                      <a:pt x="941713" y="-4505"/>
                      <a:pt x="894804" y="780"/>
                    </a:cubicBezTo>
                    <a:cubicBezTo>
                      <a:pt x="851859" y="5405"/>
                      <a:pt x="822128" y="34476"/>
                      <a:pt x="813538" y="80724"/>
                    </a:cubicBezTo>
                    <a:cubicBezTo>
                      <a:pt x="805610" y="125651"/>
                      <a:pt x="826752" y="169918"/>
                      <a:pt x="867055" y="187096"/>
                    </a:cubicBezTo>
                    <a:cubicBezTo>
                      <a:pt x="883572" y="193703"/>
                      <a:pt x="886876" y="202292"/>
                      <a:pt x="886876" y="218809"/>
                    </a:cubicBezTo>
                    <a:cubicBezTo>
                      <a:pt x="886215" y="343020"/>
                      <a:pt x="885554" y="467230"/>
                      <a:pt x="886876" y="590780"/>
                    </a:cubicBezTo>
                    <a:cubicBezTo>
                      <a:pt x="886876" y="615226"/>
                      <a:pt x="880269" y="620511"/>
                      <a:pt x="857144" y="619850"/>
                    </a:cubicBezTo>
                    <a:cubicBezTo>
                      <a:pt x="612688" y="618529"/>
                      <a:pt x="368231" y="619190"/>
                      <a:pt x="123114" y="617208"/>
                    </a:cubicBezTo>
                    <a:cubicBezTo>
                      <a:pt x="97347" y="617208"/>
                      <a:pt x="88758" y="621832"/>
                      <a:pt x="88758" y="650242"/>
                    </a:cubicBezTo>
                    <a:cubicBezTo>
                      <a:pt x="90079" y="1209850"/>
                      <a:pt x="89418" y="1770118"/>
                      <a:pt x="89418" y="2329726"/>
                    </a:cubicBezTo>
                    <a:cubicBezTo>
                      <a:pt x="89418" y="2337654"/>
                      <a:pt x="88758" y="2345582"/>
                      <a:pt x="89418" y="2353511"/>
                    </a:cubicBezTo>
                    <a:cubicBezTo>
                      <a:pt x="90079" y="2366064"/>
                      <a:pt x="85454" y="2370689"/>
                      <a:pt x="72240" y="2370689"/>
                    </a:cubicBezTo>
                    <a:cubicBezTo>
                      <a:pt x="49777" y="2370689"/>
                      <a:pt x="27974" y="2367385"/>
                      <a:pt x="5510" y="2372671"/>
                    </a:cubicBezTo>
                    <a:cubicBezTo>
                      <a:pt x="5510" y="2377956"/>
                      <a:pt x="6171" y="2383242"/>
                      <a:pt x="6171" y="2388527"/>
                    </a:cubicBezTo>
                    <a:cubicBezTo>
                      <a:pt x="10135" y="2488292"/>
                      <a:pt x="-1757" y="2588057"/>
                      <a:pt x="225" y="2687822"/>
                    </a:cubicBezTo>
                    <a:cubicBezTo>
                      <a:pt x="885" y="2713589"/>
                      <a:pt x="8814" y="2722178"/>
                      <a:pt x="34581" y="2721517"/>
                    </a:cubicBezTo>
                    <a:cubicBezTo>
                      <a:pt x="81490" y="2720195"/>
                      <a:pt x="127078" y="2721517"/>
                      <a:pt x="172666" y="2721517"/>
                    </a:cubicBezTo>
                    <a:close/>
                  </a:path>
                </a:pathLst>
              </a:custGeom>
              <a:grpFill/>
              <a:ln w="6599"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D03E240-F54F-4508-9919-35CBB644B65F}"/>
                  </a:ext>
                </a:extLst>
              </p:cNvPr>
              <p:cNvSpPr/>
              <p:nvPr/>
            </p:nvSpPr>
            <p:spPr>
              <a:xfrm flipH="1">
                <a:off x="2788787" y="342079"/>
                <a:ext cx="130800" cy="1535752"/>
              </a:xfrm>
              <a:custGeom>
                <a:avLst/>
                <a:gdLst>
                  <a:gd name="connsiteX0" fmla="*/ 208346 w 240102"/>
                  <a:gd name="connsiteY0" fmla="*/ 2818424 h 2819084"/>
                  <a:gd name="connsiteX1" fmla="*/ 240059 w 240102"/>
                  <a:gd name="connsiteY1" fmla="*/ 2785390 h 2819084"/>
                  <a:gd name="connsiteX2" fmla="*/ 240059 w 240102"/>
                  <a:gd name="connsiteY2" fmla="*/ 2641358 h 2819084"/>
                  <a:gd name="connsiteX3" fmla="*/ 240059 w 240102"/>
                  <a:gd name="connsiteY3" fmla="*/ 2518470 h 2819084"/>
                  <a:gd name="connsiteX4" fmla="*/ 189846 w 240102"/>
                  <a:gd name="connsiteY4" fmla="*/ 2468917 h 2819084"/>
                  <a:gd name="connsiteX5" fmla="*/ 156151 w 240102"/>
                  <a:gd name="connsiteY5" fmla="*/ 2435222 h 2819084"/>
                  <a:gd name="connsiteX6" fmla="*/ 156812 w 240102"/>
                  <a:gd name="connsiteY6" fmla="*/ 215291 h 2819084"/>
                  <a:gd name="connsiteX7" fmla="*/ 173990 w 240102"/>
                  <a:gd name="connsiteY7" fmla="*/ 153186 h 2819084"/>
                  <a:gd name="connsiteX8" fmla="*/ 141616 w 240102"/>
                  <a:gd name="connsiteY8" fmla="*/ 11137 h 2819084"/>
                  <a:gd name="connsiteX9" fmla="*/ 8816 w 240102"/>
                  <a:gd name="connsiteY9" fmla="*/ 56725 h 2819084"/>
                  <a:gd name="connsiteX10" fmla="*/ 68940 w 240102"/>
                  <a:gd name="connsiteY10" fmla="*/ 192167 h 2819084"/>
                  <a:gd name="connsiteX11" fmla="*/ 84135 w 240102"/>
                  <a:gd name="connsiteY11" fmla="*/ 222559 h 2819084"/>
                  <a:gd name="connsiteX12" fmla="*/ 84796 w 240102"/>
                  <a:gd name="connsiteY12" fmla="*/ 2437204 h 2819084"/>
                  <a:gd name="connsiteX13" fmla="*/ 53743 w 240102"/>
                  <a:gd name="connsiteY13" fmla="*/ 2467596 h 2819084"/>
                  <a:gd name="connsiteX14" fmla="*/ 29958 w 240102"/>
                  <a:gd name="connsiteY14" fmla="*/ 2491381 h 2819084"/>
                  <a:gd name="connsiteX15" fmla="*/ 30619 w 240102"/>
                  <a:gd name="connsiteY15" fmla="*/ 2641358 h 2819084"/>
                  <a:gd name="connsiteX16" fmla="*/ 30619 w 240102"/>
                  <a:gd name="connsiteY16" fmla="*/ 2788032 h 2819084"/>
                  <a:gd name="connsiteX17" fmla="*/ 61672 w 240102"/>
                  <a:gd name="connsiteY17" fmla="*/ 2819085 h 2819084"/>
                  <a:gd name="connsiteX18" fmla="*/ 208346 w 240102"/>
                  <a:gd name="connsiteY18" fmla="*/ 2818424 h 281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0102" h="2819084">
                    <a:moveTo>
                      <a:pt x="208346" y="2818424"/>
                    </a:moveTo>
                    <a:cubicBezTo>
                      <a:pt x="234113" y="2819085"/>
                      <a:pt x="240720" y="2808514"/>
                      <a:pt x="240059" y="2785390"/>
                    </a:cubicBezTo>
                    <a:cubicBezTo>
                      <a:pt x="238737" y="2737159"/>
                      <a:pt x="240059" y="2689589"/>
                      <a:pt x="240059" y="2641358"/>
                    </a:cubicBezTo>
                    <a:cubicBezTo>
                      <a:pt x="240059" y="2600395"/>
                      <a:pt x="240059" y="2559432"/>
                      <a:pt x="240059" y="2518470"/>
                    </a:cubicBezTo>
                    <a:cubicBezTo>
                      <a:pt x="240059" y="2468257"/>
                      <a:pt x="240059" y="2466275"/>
                      <a:pt x="189846" y="2468917"/>
                    </a:cubicBezTo>
                    <a:cubicBezTo>
                      <a:pt x="162758" y="2470239"/>
                      <a:pt x="156151" y="2462971"/>
                      <a:pt x="156151" y="2435222"/>
                    </a:cubicBezTo>
                    <a:cubicBezTo>
                      <a:pt x="156812" y="1695245"/>
                      <a:pt x="156812" y="955268"/>
                      <a:pt x="156812" y="215291"/>
                    </a:cubicBezTo>
                    <a:cubicBezTo>
                      <a:pt x="156812" y="192828"/>
                      <a:pt x="159454" y="173668"/>
                      <a:pt x="173990" y="153186"/>
                    </a:cubicBezTo>
                    <a:cubicBezTo>
                      <a:pt x="207685" y="106277"/>
                      <a:pt x="189185" y="35583"/>
                      <a:pt x="141616" y="11137"/>
                    </a:cubicBezTo>
                    <a:cubicBezTo>
                      <a:pt x="90742" y="-14630"/>
                      <a:pt x="29958" y="5851"/>
                      <a:pt x="8816" y="56725"/>
                    </a:cubicBezTo>
                    <a:cubicBezTo>
                      <a:pt x="-14969" y="113544"/>
                      <a:pt x="10798" y="174989"/>
                      <a:pt x="68940" y="192167"/>
                    </a:cubicBezTo>
                    <a:cubicBezTo>
                      <a:pt x="89421" y="198113"/>
                      <a:pt x="84135" y="210666"/>
                      <a:pt x="84135" y="222559"/>
                    </a:cubicBezTo>
                    <a:cubicBezTo>
                      <a:pt x="84135" y="960554"/>
                      <a:pt x="84135" y="1698549"/>
                      <a:pt x="84796" y="2437204"/>
                    </a:cubicBezTo>
                    <a:cubicBezTo>
                      <a:pt x="84796" y="2461650"/>
                      <a:pt x="78189" y="2471560"/>
                      <a:pt x="53743" y="2467596"/>
                    </a:cubicBezTo>
                    <a:cubicBezTo>
                      <a:pt x="35244" y="2464953"/>
                      <a:pt x="29298" y="2472221"/>
                      <a:pt x="29958" y="2491381"/>
                    </a:cubicBezTo>
                    <a:cubicBezTo>
                      <a:pt x="31280" y="2541594"/>
                      <a:pt x="30619" y="2591146"/>
                      <a:pt x="30619" y="2641358"/>
                    </a:cubicBezTo>
                    <a:cubicBezTo>
                      <a:pt x="30619" y="2690250"/>
                      <a:pt x="31940" y="2739141"/>
                      <a:pt x="30619" y="2788032"/>
                    </a:cubicBezTo>
                    <a:cubicBezTo>
                      <a:pt x="29958" y="2811817"/>
                      <a:pt x="39208" y="2819085"/>
                      <a:pt x="61672" y="2819085"/>
                    </a:cubicBezTo>
                    <a:cubicBezTo>
                      <a:pt x="110563" y="2817103"/>
                      <a:pt x="159454" y="2817103"/>
                      <a:pt x="208346" y="2818424"/>
                    </a:cubicBezTo>
                    <a:close/>
                  </a:path>
                </a:pathLst>
              </a:custGeom>
              <a:grpFill/>
              <a:ln w="6599"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F587F-187E-4163-89C2-718ECF77FD3C}"/>
                  </a:ext>
                </a:extLst>
              </p:cNvPr>
              <p:cNvSpPr/>
              <p:nvPr/>
            </p:nvSpPr>
            <p:spPr>
              <a:xfrm flipH="1">
                <a:off x="1373078" y="1091819"/>
                <a:ext cx="733965" cy="786012"/>
              </a:xfrm>
              <a:custGeom>
                <a:avLst/>
                <a:gdLst>
                  <a:gd name="connsiteX0" fmla="*/ 136802 w 1347294"/>
                  <a:gd name="connsiteY0" fmla="*/ 78466 h 1442833"/>
                  <a:gd name="connsiteX1" fmla="*/ 138123 w 1347294"/>
                  <a:gd name="connsiteY1" fmla="*/ 512542 h 1442833"/>
                  <a:gd name="connsiteX2" fmla="*/ 138784 w 1347294"/>
                  <a:gd name="connsiteY2" fmla="*/ 1066864 h 1442833"/>
                  <a:gd name="connsiteX3" fmla="*/ 113677 w 1347294"/>
                  <a:gd name="connsiteY3" fmla="*/ 1092631 h 1442833"/>
                  <a:gd name="connsiteX4" fmla="*/ 25145 w 1347294"/>
                  <a:gd name="connsiteY4" fmla="*/ 1091970 h 1442833"/>
                  <a:gd name="connsiteX5" fmla="*/ 38 w 1347294"/>
                  <a:gd name="connsiteY5" fmla="*/ 1115094 h 1442833"/>
                  <a:gd name="connsiteX6" fmla="*/ 699 w 1347294"/>
                  <a:gd name="connsiteY6" fmla="*/ 1265072 h 1442833"/>
                  <a:gd name="connsiteX7" fmla="*/ 699 w 1347294"/>
                  <a:gd name="connsiteY7" fmla="*/ 1414389 h 1442833"/>
                  <a:gd name="connsiteX8" fmla="*/ 29109 w 1347294"/>
                  <a:gd name="connsiteY8" fmla="*/ 1442799 h 1442833"/>
                  <a:gd name="connsiteX9" fmla="*/ 181068 w 1347294"/>
                  <a:gd name="connsiteY9" fmla="*/ 1442799 h 1442833"/>
                  <a:gd name="connsiteX10" fmla="*/ 210139 w 1347294"/>
                  <a:gd name="connsiteY10" fmla="*/ 1412407 h 1442833"/>
                  <a:gd name="connsiteX11" fmla="*/ 210139 w 1347294"/>
                  <a:gd name="connsiteY11" fmla="*/ 1265733 h 1442833"/>
                  <a:gd name="connsiteX12" fmla="*/ 209478 w 1347294"/>
                  <a:gd name="connsiteY12" fmla="*/ 1113112 h 1442833"/>
                  <a:gd name="connsiteX13" fmla="*/ 205514 w 1347294"/>
                  <a:gd name="connsiteY13" fmla="*/ 1093952 h 1442833"/>
                  <a:gd name="connsiteX14" fmla="*/ 191639 w 1347294"/>
                  <a:gd name="connsiteY14" fmla="*/ 1064221 h 1442833"/>
                  <a:gd name="connsiteX15" fmla="*/ 190979 w 1347294"/>
                  <a:gd name="connsiteY15" fmla="*/ 148500 h 1442833"/>
                  <a:gd name="connsiteX16" fmla="*/ 220049 w 1347294"/>
                  <a:gd name="connsiteY16" fmla="*/ 118768 h 1442833"/>
                  <a:gd name="connsiteX17" fmla="*/ 1133128 w 1347294"/>
                  <a:gd name="connsiteY17" fmla="*/ 118768 h 1442833"/>
                  <a:gd name="connsiteX18" fmla="*/ 1166162 w 1347294"/>
                  <a:gd name="connsiteY18" fmla="*/ 139911 h 1442833"/>
                  <a:gd name="connsiteX19" fmla="*/ 1267909 w 1347294"/>
                  <a:gd name="connsiteY19" fmla="*/ 194748 h 1442833"/>
                  <a:gd name="connsiteX20" fmla="*/ 1345211 w 1347294"/>
                  <a:gd name="connsiteY20" fmla="*/ 120090 h 1442833"/>
                  <a:gd name="connsiteX21" fmla="*/ 1299623 w 1347294"/>
                  <a:gd name="connsiteY21" fmla="*/ 11736 h 1442833"/>
                  <a:gd name="connsiteX22" fmla="*/ 1185983 w 1347294"/>
                  <a:gd name="connsiteY22" fmla="*/ 27593 h 1442833"/>
                  <a:gd name="connsiteX23" fmla="*/ 1142378 w 1347294"/>
                  <a:gd name="connsiteY23" fmla="*/ 45431 h 1442833"/>
                  <a:gd name="connsiteX24" fmla="*/ 170497 w 1347294"/>
                  <a:gd name="connsiteY24" fmla="*/ 44110 h 1442833"/>
                  <a:gd name="connsiteX25" fmla="*/ 136802 w 1347294"/>
                  <a:gd name="connsiteY25" fmla="*/ 78466 h 1442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47294" h="1442833">
                    <a:moveTo>
                      <a:pt x="136802" y="78466"/>
                    </a:moveTo>
                    <a:cubicBezTo>
                      <a:pt x="138784" y="223158"/>
                      <a:pt x="138123" y="367850"/>
                      <a:pt x="138123" y="512542"/>
                    </a:cubicBezTo>
                    <a:cubicBezTo>
                      <a:pt x="138123" y="697536"/>
                      <a:pt x="138123" y="881870"/>
                      <a:pt x="138784" y="1066864"/>
                    </a:cubicBezTo>
                    <a:cubicBezTo>
                      <a:pt x="138784" y="1086024"/>
                      <a:pt x="134820" y="1093952"/>
                      <a:pt x="113677" y="1092631"/>
                    </a:cubicBezTo>
                    <a:cubicBezTo>
                      <a:pt x="84607" y="1090649"/>
                      <a:pt x="54876" y="1093292"/>
                      <a:pt x="25145" y="1091970"/>
                    </a:cubicBezTo>
                    <a:cubicBezTo>
                      <a:pt x="7306" y="1091309"/>
                      <a:pt x="-623" y="1095274"/>
                      <a:pt x="38" y="1115094"/>
                    </a:cubicBezTo>
                    <a:cubicBezTo>
                      <a:pt x="1359" y="1165307"/>
                      <a:pt x="699" y="1214859"/>
                      <a:pt x="699" y="1265072"/>
                    </a:cubicBezTo>
                    <a:cubicBezTo>
                      <a:pt x="699" y="1314624"/>
                      <a:pt x="1359" y="1364837"/>
                      <a:pt x="699" y="1414389"/>
                    </a:cubicBezTo>
                    <a:cubicBezTo>
                      <a:pt x="699" y="1434870"/>
                      <a:pt x="7966" y="1443459"/>
                      <a:pt x="29109" y="1442799"/>
                    </a:cubicBezTo>
                    <a:cubicBezTo>
                      <a:pt x="79982" y="1442138"/>
                      <a:pt x="130856" y="1442138"/>
                      <a:pt x="181068" y="1442799"/>
                    </a:cubicBezTo>
                    <a:cubicBezTo>
                      <a:pt x="203532" y="1443459"/>
                      <a:pt x="210799" y="1434210"/>
                      <a:pt x="210139" y="1412407"/>
                    </a:cubicBezTo>
                    <a:cubicBezTo>
                      <a:pt x="209478" y="1363515"/>
                      <a:pt x="210139" y="1314624"/>
                      <a:pt x="210139" y="1265733"/>
                    </a:cubicBezTo>
                    <a:cubicBezTo>
                      <a:pt x="210139" y="1214859"/>
                      <a:pt x="210139" y="1163986"/>
                      <a:pt x="209478" y="1113112"/>
                    </a:cubicBezTo>
                    <a:cubicBezTo>
                      <a:pt x="209478" y="1106506"/>
                      <a:pt x="213442" y="1095274"/>
                      <a:pt x="205514" y="1093952"/>
                    </a:cubicBezTo>
                    <a:cubicBezTo>
                      <a:pt x="186354" y="1089327"/>
                      <a:pt x="191639" y="1075453"/>
                      <a:pt x="191639" y="1064221"/>
                    </a:cubicBezTo>
                    <a:cubicBezTo>
                      <a:pt x="191639" y="758981"/>
                      <a:pt x="191639" y="453740"/>
                      <a:pt x="190979" y="148500"/>
                    </a:cubicBezTo>
                    <a:cubicBezTo>
                      <a:pt x="190979" y="125375"/>
                      <a:pt x="195604" y="118768"/>
                      <a:pt x="220049" y="118768"/>
                    </a:cubicBezTo>
                    <a:cubicBezTo>
                      <a:pt x="524629" y="119429"/>
                      <a:pt x="829209" y="119429"/>
                      <a:pt x="1133128" y="118768"/>
                    </a:cubicBezTo>
                    <a:cubicBezTo>
                      <a:pt x="1150306" y="118768"/>
                      <a:pt x="1159555" y="122072"/>
                      <a:pt x="1166162" y="139911"/>
                    </a:cubicBezTo>
                    <a:cubicBezTo>
                      <a:pt x="1182019" y="182195"/>
                      <a:pt x="1219679" y="200694"/>
                      <a:pt x="1267909" y="194748"/>
                    </a:cubicBezTo>
                    <a:cubicBezTo>
                      <a:pt x="1306890" y="190123"/>
                      <a:pt x="1337282" y="161053"/>
                      <a:pt x="1345211" y="120090"/>
                    </a:cubicBezTo>
                    <a:cubicBezTo>
                      <a:pt x="1353799" y="74502"/>
                      <a:pt x="1335300" y="31557"/>
                      <a:pt x="1299623" y="11736"/>
                    </a:cubicBezTo>
                    <a:cubicBezTo>
                      <a:pt x="1262624" y="-8085"/>
                      <a:pt x="1212411" y="-2799"/>
                      <a:pt x="1185983" y="27593"/>
                    </a:cubicBezTo>
                    <a:cubicBezTo>
                      <a:pt x="1173430" y="42128"/>
                      <a:pt x="1160216" y="45431"/>
                      <a:pt x="1142378" y="45431"/>
                    </a:cubicBezTo>
                    <a:cubicBezTo>
                      <a:pt x="818638" y="44771"/>
                      <a:pt x="494237" y="45431"/>
                      <a:pt x="170497" y="44110"/>
                    </a:cubicBezTo>
                    <a:cubicBezTo>
                      <a:pt x="146052" y="46092"/>
                      <a:pt x="136141" y="49396"/>
                      <a:pt x="136802" y="78466"/>
                    </a:cubicBezTo>
                    <a:close/>
                  </a:path>
                </a:pathLst>
              </a:custGeom>
              <a:grpFill/>
              <a:ln w="6599"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6C8E0D8C-4969-48C1-AF8C-64C51835A08D}"/>
                  </a:ext>
                </a:extLst>
              </p:cNvPr>
              <p:cNvSpPr/>
              <p:nvPr/>
            </p:nvSpPr>
            <p:spPr>
              <a:xfrm flipH="1">
                <a:off x="3557029" y="726738"/>
                <a:ext cx="453728" cy="1151093"/>
              </a:xfrm>
              <a:custGeom>
                <a:avLst/>
                <a:gdLst>
                  <a:gd name="connsiteX0" fmla="*/ 67744 w 832880"/>
                  <a:gd name="connsiteY0" fmla="*/ 190334 h 2112990"/>
                  <a:gd name="connsiteX1" fmla="*/ 85582 w 832880"/>
                  <a:gd name="connsiteY1" fmla="*/ 219405 h 2112990"/>
                  <a:gd name="connsiteX2" fmla="*/ 84922 w 832880"/>
                  <a:gd name="connsiteY2" fmla="*/ 1012237 h 2112990"/>
                  <a:gd name="connsiteX3" fmla="*/ 115974 w 832880"/>
                  <a:gd name="connsiteY3" fmla="*/ 1042629 h 2112990"/>
                  <a:gd name="connsiteX4" fmla="*/ 651797 w 832880"/>
                  <a:gd name="connsiteY4" fmla="*/ 1041308 h 2112990"/>
                  <a:gd name="connsiteX5" fmla="*/ 683510 w 832880"/>
                  <a:gd name="connsiteY5" fmla="*/ 1074343 h 2112990"/>
                  <a:gd name="connsiteX6" fmla="*/ 682849 w 832880"/>
                  <a:gd name="connsiteY6" fmla="*/ 1711912 h 2112990"/>
                  <a:gd name="connsiteX7" fmla="*/ 634619 w 832880"/>
                  <a:gd name="connsiteY7" fmla="*/ 1762125 h 2112990"/>
                  <a:gd name="connsiteX8" fmla="*/ 626691 w 832880"/>
                  <a:gd name="connsiteY8" fmla="*/ 1764107 h 2112990"/>
                  <a:gd name="connsiteX9" fmla="*/ 627351 w 832880"/>
                  <a:gd name="connsiteY9" fmla="*/ 1799124 h 2112990"/>
                  <a:gd name="connsiteX10" fmla="*/ 622066 w 832880"/>
                  <a:gd name="connsiteY10" fmla="*/ 2081900 h 2112990"/>
                  <a:gd name="connsiteX11" fmla="*/ 653118 w 832880"/>
                  <a:gd name="connsiteY11" fmla="*/ 2112953 h 2112990"/>
                  <a:gd name="connsiteX12" fmla="*/ 805739 w 832880"/>
                  <a:gd name="connsiteY12" fmla="*/ 2112953 h 2112990"/>
                  <a:gd name="connsiteX13" fmla="*/ 832827 w 832880"/>
                  <a:gd name="connsiteY13" fmla="*/ 2083222 h 2112990"/>
                  <a:gd name="connsiteX14" fmla="*/ 830845 w 832880"/>
                  <a:gd name="connsiteY14" fmla="*/ 1765428 h 2112990"/>
                  <a:gd name="connsiteX15" fmla="*/ 770061 w 832880"/>
                  <a:gd name="connsiteY15" fmla="*/ 1762785 h 2112990"/>
                  <a:gd name="connsiteX16" fmla="*/ 737026 w 832880"/>
                  <a:gd name="connsiteY16" fmla="*/ 1731072 h 2112990"/>
                  <a:gd name="connsiteX17" fmla="*/ 738348 w 832880"/>
                  <a:gd name="connsiteY17" fmla="*/ 1016202 h 2112990"/>
                  <a:gd name="connsiteX18" fmla="*/ 709938 w 832880"/>
                  <a:gd name="connsiteY18" fmla="*/ 988452 h 2112990"/>
                  <a:gd name="connsiteX19" fmla="*/ 187990 w 832880"/>
                  <a:gd name="connsiteY19" fmla="*/ 989774 h 2112990"/>
                  <a:gd name="connsiteX20" fmla="*/ 157598 w 832880"/>
                  <a:gd name="connsiteY20" fmla="*/ 958721 h 2112990"/>
                  <a:gd name="connsiteX21" fmla="*/ 158259 w 832880"/>
                  <a:gd name="connsiteY21" fmla="*/ 214119 h 2112990"/>
                  <a:gd name="connsiteX22" fmla="*/ 174776 w 832880"/>
                  <a:gd name="connsiteY22" fmla="*/ 152014 h 2112990"/>
                  <a:gd name="connsiteX23" fmla="*/ 140420 w 832880"/>
                  <a:gd name="connsiteY23" fmla="*/ 10626 h 2112990"/>
                  <a:gd name="connsiteX24" fmla="*/ 9603 w 832880"/>
                  <a:gd name="connsiteY24" fmla="*/ 55553 h 2112990"/>
                  <a:gd name="connsiteX25" fmla="*/ 67744 w 832880"/>
                  <a:gd name="connsiteY25" fmla="*/ 190334 h 21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2880" h="2112990">
                    <a:moveTo>
                      <a:pt x="67744" y="190334"/>
                    </a:moveTo>
                    <a:cubicBezTo>
                      <a:pt x="86243" y="195620"/>
                      <a:pt x="85582" y="206191"/>
                      <a:pt x="85582" y="219405"/>
                    </a:cubicBezTo>
                    <a:cubicBezTo>
                      <a:pt x="85582" y="483682"/>
                      <a:pt x="85582" y="747960"/>
                      <a:pt x="84922" y="1012237"/>
                    </a:cubicBezTo>
                    <a:cubicBezTo>
                      <a:pt x="84922" y="1037344"/>
                      <a:pt x="92189" y="1042629"/>
                      <a:pt x="115974" y="1042629"/>
                    </a:cubicBezTo>
                    <a:cubicBezTo>
                      <a:pt x="294362" y="1041969"/>
                      <a:pt x="472749" y="1042629"/>
                      <a:pt x="651797" y="1041308"/>
                    </a:cubicBezTo>
                    <a:cubicBezTo>
                      <a:pt x="678885" y="1041308"/>
                      <a:pt x="683510" y="1049236"/>
                      <a:pt x="683510" y="1074343"/>
                    </a:cubicBezTo>
                    <a:cubicBezTo>
                      <a:pt x="682849" y="1287086"/>
                      <a:pt x="682849" y="1499168"/>
                      <a:pt x="682849" y="1711912"/>
                    </a:cubicBezTo>
                    <a:cubicBezTo>
                      <a:pt x="682849" y="1759482"/>
                      <a:pt x="682849" y="1759482"/>
                      <a:pt x="634619" y="1762125"/>
                    </a:cubicBezTo>
                    <a:cubicBezTo>
                      <a:pt x="631976" y="1762125"/>
                      <a:pt x="629333" y="1763446"/>
                      <a:pt x="626691" y="1764107"/>
                    </a:cubicBezTo>
                    <a:cubicBezTo>
                      <a:pt x="626691" y="1775999"/>
                      <a:pt x="627351" y="1787231"/>
                      <a:pt x="627351" y="1799124"/>
                    </a:cubicBezTo>
                    <a:cubicBezTo>
                      <a:pt x="625369" y="1893603"/>
                      <a:pt x="624048" y="1988082"/>
                      <a:pt x="622066" y="2081900"/>
                    </a:cubicBezTo>
                    <a:cubicBezTo>
                      <a:pt x="621405" y="2105025"/>
                      <a:pt x="629333" y="2113614"/>
                      <a:pt x="653118" y="2112953"/>
                    </a:cubicBezTo>
                    <a:cubicBezTo>
                      <a:pt x="703992" y="2111632"/>
                      <a:pt x="754865" y="2111632"/>
                      <a:pt x="805739" y="2112953"/>
                    </a:cubicBezTo>
                    <a:cubicBezTo>
                      <a:pt x="828202" y="2113614"/>
                      <a:pt x="833488" y="2105685"/>
                      <a:pt x="832827" y="2083222"/>
                    </a:cubicBezTo>
                    <a:cubicBezTo>
                      <a:pt x="830845" y="1977511"/>
                      <a:pt x="831506" y="1871139"/>
                      <a:pt x="830845" y="1765428"/>
                    </a:cubicBezTo>
                    <a:cubicBezTo>
                      <a:pt x="811024" y="1758821"/>
                      <a:pt x="789882" y="1761464"/>
                      <a:pt x="770061" y="1762785"/>
                    </a:cubicBezTo>
                    <a:cubicBezTo>
                      <a:pt x="744955" y="1764767"/>
                      <a:pt x="737026" y="1757500"/>
                      <a:pt x="737026" y="1731072"/>
                    </a:cubicBezTo>
                    <a:cubicBezTo>
                      <a:pt x="738348" y="1492562"/>
                      <a:pt x="737687" y="1254712"/>
                      <a:pt x="738348" y="1016202"/>
                    </a:cubicBezTo>
                    <a:cubicBezTo>
                      <a:pt x="738348" y="993738"/>
                      <a:pt x="731741" y="987792"/>
                      <a:pt x="709938" y="988452"/>
                    </a:cubicBezTo>
                    <a:cubicBezTo>
                      <a:pt x="536175" y="989113"/>
                      <a:pt x="361752" y="988452"/>
                      <a:pt x="187990" y="989774"/>
                    </a:cubicBezTo>
                    <a:cubicBezTo>
                      <a:pt x="162883" y="989774"/>
                      <a:pt x="156937" y="982506"/>
                      <a:pt x="157598" y="958721"/>
                    </a:cubicBezTo>
                    <a:cubicBezTo>
                      <a:pt x="158259" y="710300"/>
                      <a:pt x="158259" y="462540"/>
                      <a:pt x="158259" y="214119"/>
                    </a:cubicBezTo>
                    <a:cubicBezTo>
                      <a:pt x="158259" y="191656"/>
                      <a:pt x="160901" y="172496"/>
                      <a:pt x="174776" y="152014"/>
                    </a:cubicBezTo>
                    <a:cubicBezTo>
                      <a:pt x="207150" y="104444"/>
                      <a:pt x="188651" y="34411"/>
                      <a:pt x="140420" y="10626"/>
                    </a:cubicBezTo>
                    <a:cubicBezTo>
                      <a:pt x="90207" y="-14481"/>
                      <a:pt x="30084" y="6662"/>
                      <a:pt x="9603" y="55553"/>
                    </a:cubicBezTo>
                    <a:cubicBezTo>
                      <a:pt x="-15504" y="111051"/>
                      <a:pt x="10263" y="173156"/>
                      <a:pt x="67744" y="190334"/>
                    </a:cubicBezTo>
                    <a:close/>
                  </a:path>
                </a:pathLst>
              </a:custGeom>
              <a:grpFill/>
              <a:ln w="6599"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6A9F20E-06D2-4CF8-8829-660897F0E83A}"/>
                  </a:ext>
                </a:extLst>
              </p:cNvPr>
              <p:cNvSpPr/>
              <p:nvPr/>
            </p:nvSpPr>
            <p:spPr>
              <a:xfrm flipH="1">
                <a:off x="3167873" y="933829"/>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F604A6E-18E0-4969-8962-866B849B4290}"/>
                  </a:ext>
                </a:extLst>
              </p:cNvPr>
              <p:cNvSpPr/>
              <p:nvPr/>
            </p:nvSpPr>
            <p:spPr>
              <a:xfrm flipH="1">
                <a:off x="4378571" y="156600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487069F-40F3-413B-832F-3CDD864EB5E2}"/>
                  </a:ext>
                </a:extLst>
              </p:cNvPr>
              <p:cNvSpPr/>
              <p:nvPr/>
            </p:nvSpPr>
            <p:spPr>
              <a:xfrm flipH="1">
                <a:off x="3982857" y="1418093"/>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grpSp>
        <p:grpSp>
          <p:nvGrpSpPr>
            <p:cNvPr id="98" name="Group 97">
              <a:extLst>
                <a:ext uri="{FF2B5EF4-FFF2-40B4-BE49-F238E27FC236}">
                  <a16:creationId xmlns:a16="http://schemas.microsoft.com/office/drawing/2014/main" id="{0B142645-539F-4F9E-87F8-F01187B92CE8}"/>
                </a:ext>
              </a:extLst>
            </p:cNvPr>
            <p:cNvGrpSpPr/>
            <p:nvPr userDrawn="1"/>
          </p:nvGrpSpPr>
          <p:grpSpPr>
            <a:xfrm>
              <a:off x="1298308" y="5139374"/>
              <a:ext cx="3556005" cy="1460310"/>
              <a:chOff x="1405312" y="5139374"/>
              <a:chExt cx="3556005" cy="1460310"/>
            </a:xfrm>
            <a:grpFill/>
          </p:grpSpPr>
          <p:sp>
            <p:nvSpPr>
              <p:cNvPr id="53" name="Freeform: Shape 52">
                <a:extLst>
                  <a:ext uri="{FF2B5EF4-FFF2-40B4-BE49-F238E27FC236}">
                    <a16:creationId xmlns:a16="http://schemas.microsoft.com/office/drawing/2014/main" id="{EDF8925C-AF03-4D8D-84E6-10DC6DA03D95}"/>
                  </a:ext>
                </a:extLst>
              </p:cNvPr>
              <p:cNvSpPr/>
              <p:nvPr/>
            </p:nvSpPr>
            <p:spPr>
              <a:xfrm flipH="1">
                <a:off x="3177489" y="5139374"/>
                <a:ext cx="556980" cy="1460310"/>
              </a:xfrm>
              <a:custGeom>
                <a:avLst/>
                <a:gdLst>
                  <a:gd name="connsiteX0" fmla="*/ 985486 w 1022414"/>
                  <a:gd name="connsiteY0" fmla="*/ 1487 h 2680599"/>
                  <a:gd name="connsiteX1" fmla="*/ 822295 w 1022414"/>
                  <a:gd name="connsiteY1" fmla="*/ 1487 h 2680599"/>
                  <a:gd name="connsiteX2" fmla="*/ 787278 w 1022414"/>
                  <a:gd name="connsiteY2" fmla="*/ 37164 h 2680599"/>
                  <a:gd name="connsiteX3" fmla="*/ 787278 w 1022414"/>
                  <a:gd name="connsiteY3" fmla="*/ 160053 h 2680599"/>
                  <a:gd name="connsiteX4" fmla="*/ 799170 w 1022414"/>
                  <a:gd name="connsiteY4" fmla="*/ 191766 h 2680599"/>
                  <a:gd name="connsiteX5" fmla="*/ 799831 w 1022414"/>
                  <a:gd name="connsiteY5" fmla="*/ 312013 h 2680599"/>
                  <a:gd name="connsiteX6" fmla="*/ 853347 w 1022414"/>
                  <a:gd name="connsiteY6" fmla="*/ 364207 h 2680599"/>
                  <a:gd name="connsiteX7" fmla="*/ 887043 w 1022414"/>
                  <a:gd name="connsiteY7" fmla="*/ 397903 h 2680599"/>
                  <a:gd name="connsiteX8" fmla="*/ 886382 w 1022414"/>
                  <a:gd name="connsiteY8" fmla="*/ 2472481 h 2680599"/>
                  <a:gd name="connsiteX9" fmla="*/ 841455 w 1022414"/>
                  <a:gd name="connsiteY9" fmla="*/ 2516087 h 2680599"/>
                  <a:gd name="connsiteX10" fmla="*/ 190672 w 1022414"/>
                  <a:gd name="connsiteY10" fmla="*/ 2516087 h 2680599"/>
                  <a:gd name="connsiteX11" fmla="*/ 151691 w 1022414"/>
                  <a:gd name="connsiteY11" fmla="*/ 2503533 h 2680599"/>
                  <a:gd name="connsiteX12" fmla="*/ 52587 w 1022414"/>
                  <a:gd name="connsiteY12" fmla="*/ 2494284 h 2680599"/>
                  <a:gd name="connsiteX13" fmla="*/ 392 w 1022414"/>
                  <a:gd name="connsiteY13" fmla="*/ 2574889 h 2680599"/>
                  <a:gd name="connsiteX14" fmla="*/ 65801 w 1022414"/>
                  <a:gd name="connsiteY14" fmla="*/ 2680600 h 2680599"/>
                  <a:gd name="connsiteX15" fmla="*/ 119317 w 1022414"/>
                  <a:gd name="connsiteY15" fmla="*/ 2680600 h 2680599"/>
                  <a:gd name="connsiteX16" fmla="*/ 184725 w 1022414"/>
                  <a:gd name="connsiteY16" fmla="*/ 2612548 h 2680599"/>
                  <a:gd name="connsiteX17" fmla="*/ 216439 w 1022414"/>
                  <a:gd name="connsiteY17" fmla="*/ 2588103 h 2680599"/>
                  <a:gd name="connsiteX18" fmla="*/ 832205 w 1022414"/>
                  <a:gd name="connsiteY18" fmla="*/ 2589424 h 2680599"/>
                  <a:gd name="connsiteX19" fmla="*/ 934613 w 1022414"/>
                  <a:gd name="connsiteY19" fmla="*/ 2551764 h 2680599"/>
                  <a:gd name="connsiteX20" fmla="*/ 959058 w 1022414"/>
                  <a:gd name="connsiteY20" fmla="*/ 2497587 h 2680599"/>
                  <a:gd name="connsiteX21" fmla="*/ 958397 w 1022414"/>
                  <a:gd name="connsiteY21" fmla="*/ 395921 h 2680599"/>
                  <a:gd name="connsiteX22" fmla="*/ 987468 w 1022414"/>
                  <a:gd name="connsiteY22" fmla="*/ 364207 h 2680599"/>
                  <a:gd name="connsiteX23" fmla="*/ 1009271 w 1022414"/>
                  <a:gd name="connsiteY23" fmla="*/ 341083 h 2680599"/>
                  <a:gd name="connsiteX24" fmla="*/ 1009271 w 1022414"/>
                  <a:gd name="connsiteY24" fmla="*/ 191106 h 2680599"/>
                  <a:gd name="connsiteX25" fmla="*/ 1021163 w 1022414"/>
                  <a:gd name="connsiteY25" fmla="*/ 162035 h 2680599"/>
                  <a:gd name="connsiteX26" fmla="*/ 1021163 w 1022414"/>
                  <a:gd name="connsiteY26" fmla="*/ 33861 h 2680599"/>
                  <a:gd name="connsiteX27" fmla="*/ 985486 w 1022414"/>
                  <a:gd name="connsiteY27" fmla="*/ 1487 h 268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22414" h="2680599">
                    <a:moveTo>
                      <a:pt x="985486" y="1487"/>
                    </a:moveTo>
                    <a:cubicBezTo>
                      <a:pt x="931309" y="-496"/>
                      <a:pt x="876472" y="-496"/>
                      <a:pt x="822295" y="1487"/>
                    </a:cubicBezTo>
                    <a:cubicBezTo>
                      <a:pt x="793885" y="2808"/>
                      <a:pt x="787939" y="8754"/>
                      <a:pt x="787278" y="37164"/>
                    </a:cubicBezTo>
                    <a:cubicBezTo>
                      <a:pt x="785296" y="78127"/>
                      <a:pt x="785957" y="119090"/>
                      <a:pt x="787278" y="160053"/>
                    </a:cubicBezTo>
                    <a:cubicBezTo>
                      <a:pt x="787278" y="171946"/>
                      <a:pt x="790582" y="182517"/>
                      <a:pt x="799170" y="191766"/>
                    </a:cubicBezTo>
                    <a:cubicBezTo>
                      <a:pt x="799170" y="232069"/>
                      <a:pt x="799831" y="272371"/>
                      <a:pt x="799831" y="312013"/>
                    </a:cubicBezTo>
                    <a:cubicBezTo>
                      <a:pt x="799831" y="364868"/>
                      <a:pt x="799831" y="366189"/>
                      <a:pt x="853347" y="364207"/>
                    </a:cubicBezTo>
                    <a:cubicBezTo>
                      <a:pt x="879775" y="362886"/>
                      <a:pt x="887043" y="370154"/>
                      <a:pt x="887043" y="397903"/>
                    </a:cubicBezTo>
                    <a:cubicBezTo>
                      <a:pt x="886382" y="1089649"/>
                      <a:pt x="886382" y="1780735"/>
                      <a:pt x="886382" y="2472481"/>
                    </a:cubicBezTo>
                    <a:cubicBezTo>
                      <a:pt x="886382" y="2511462"/>
                      <a:pt x="881757" y="2516087"/>
                      <a:pt x="841455" y="2516087"/>
                    </a:cubicBezTo>
                    <a:cubicBezTo>
                      <a:pt x="624747" y="2516087"/>
                      <a:pt x="408040" y="2516087"/>
                      <a:pt x="190672" y="2516087"/>
                    </a:cubicBezTo>
                    <a:cubicBezTo>
                      <a:pt x="176136" y="2516087"/>
                      <a:pt x="164244" y="2513444"/>
                      <a:pt x="151691" y="2503533"/>
                    </a:cubicBezTo>
                    <a:cubicBezTo>
                      <a:pt x="121299" y="2481070"/>
                      <a:pt x="86943" y="2479088"/>
                      <a:pt x="52587" y="2494284"/>
                    </a:cubicBezTo>
                    <a:cubicBezTo>
                      <a:pt x="18231" y="2509480"/>
                      <a:pt x="3035" y="2538551"/>
                      <a:pt x="392" y="2574889"/>
                    </a:cubicBezTo>
                    <a:cubicBezTo>
                      <a:pt x="-3572" y="2626422"/>
                      <a:pt x="22855" y="2658796"/>
                      <a:pt x="65801" y="2680600"/>
                    </a:cubicBezTo>
                    <a:cubicBezTo>
                      <a:pt x="83639" y="2680600"/>
                      <a:pt x="101478" y="2680600"/>
                      <a:pt x="119317" y="2680600"/>
                    </a:cubicBezTo>
                    <a:cubicBezTo>
                      <a:pt x="150369" y="2666725"/>
                      <a:pt x="178118" y="2648225"/>
                      <a:pt x="184725" y="2612548"/>
                    </a:cubicBezTo>
                    <a:cubicBezTo>
                      <a:pt x="188689" y="2592067"/>
                      <a:pt x="197939" y="2588103"/>
                      <a:pt x="216439" y="2588103"/>
                    </a:cubicBezTo>
                    <a:cubicBezTo>
                      <a:pt x="421914" y="2588763"/>
                      <a:pt x="626729" y="2587442"/>
                      <a:pt x="832205" y="2589424"/>
                    </a:cubicBezTo>
                    <a:cubicBezTo>
                      <a:pt x="873829" y="2590084"/>
                      <a:pt x="904881" y="2579513"/>
                      <a:pt x="934613" y="2551764"/>
                    </a:cubicBezTo>
                    <a:cubicBezTo>
                      <a:pt x="951130" y="2535908"/>
                      <a:pt x="959058" y="2520712"/>
                      <a:pt x="959058" y="2497587"/>
                    </a:cubicBezTo>
                    <a:cubicBezTo>
                      <a:pt x="958397" y="1797252"/>
                      <a:pt x="958397" y="1096917"/>
                      <a:pt x="958397" y="395921"/>
                    </a:cubicBezTo>
                    <a:cubicBezTo>
                      <a:pt x="958397" y="374118"/>
                      <a:pt x="960379" y="358922"/>
                      <a:pt x="987468" y="364207"/>
                    </a:cubicBezTo>
                    <a:cubicBezTo>
                      <a:pt x="1005968" y="367511"/>
                      <a:pt x="1009271" y="357600"/>
                      <a:pt x="1009271" y="341083"/>
                    </a:cubicBezTo>
                    <a:cubicBezTo>
                      <a:pt x="1008610" y="290871"/>
                      <a:pt x="1009271" y="241319"/>
                      <a:pt x="1009271" y="191106"/>
                    </a:cubicBezTo>
                    <a:cubicBezTo>
                      <a:pt x="1016538" y="182517"/>
                      <a:pt x="1020503" y="173267"/>
                      <a:pt x="1021163" y="162035"/>
                    </a:cubicBezTo>
                    <a:cubicBezTo>
                      <a:pt x="1022485" y="119090"/>
                      <a:pt x="1023145" y="76145"/>
                      <a:pt x="1021163" y="33861"/>
                    </a:cubicBezTo>
                    <a:cubicBezTo>
                      <a:pt x="1019181" y="8094"/>
                      <a:pt x="1012574" y="2147"/>
                      <a:pt x="985486" y="1487"/>
                    </a:cubicBezTo>
                    <a:close/>
                  </a:path>
                </a:pathLst>
              </a:custGeom>
              <a:grpFill/>
              <a:ln w="6599"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238273A-1045-4A54-9A3E-66FF26456E9F}"/>
                  </a:ext>
                </a:extLst>
              </p:cNvPr>
              <p:cNvSpPr/>
              <p:nvPr/>
            </p:nvSpPr>
            <p:spPr>
              <a:xfrm flipH="1">
                <a:off x="3977908" y="5139374"/>
                <a:ext cx="525900" cy="1335363"/>
              </a:xfrm>
              <a:custGeom>
                <a:avLst/>
                <a:gdLst>
                  <a:gd name="connsiteX0" fmla="*/ 846399 w 965361"/>
                  <a:gd name="connsiteY0" fmla="*/ 2292642 h 2451243"/>
                  <a:gd name="connsiteX1" fmla="*/ 845739 w 965361"/>
                  <a:gd name="connsiteY1" fmla="*/ 395791 h 2451243"/>
                  <a:gd name="connsiteX2" fmla="*/ 845739 w 965361"/>
                  <a:gd name="connsiteY2" fmla="*/ 368702 h 2451243"/>
                  <a:gd name="connsiteX3" fmla="*/ 862917 w 965361"/>
                  <a:gd name="connsiteY3" fmla="*/ 351524 h 2451243"/>
                  <a:gd name="connsiteX4" fmla="*/ 937575 w 965361"/>
                  <a:gd name="connsiteY4" fmla="*/ 352185 h 2451243"/>
                  <a:gd name="connsiteX5" fmla="*/ 963342 w 965361"/>
                  <a:gd name="connsiteY5" fmla="*/ 327078 h 2451243"/>
                  <a:gd name="connsiteX6" fmla="*/ 965324 w 965361"/>
                  <a:gd name="connsiteY6" fmla="*/ 177101 h 2451243"/>
                  <a:gd name="connsiteX7" fmla="*/ 965324 w 965361"/>
                  <a:gd name="connsiteY7" fmla="*/ 35052 h 2451243"/>
                  <a:gd name="connsiteX8" fmla="*/ 931629 w 965361"/>
                  <a:gd name="connsiteY8" fmla="*/ 35 h 2451243"/>
                  <a:gd name="connsiteX9" fmla="*/ 784294 w 965361"/>
                  <a:gd name="connsiteY9" fmla="*/ 35 h 2451243"/>
                  <a:gd name="connsiteX10" fmla="*/ 751260 w 965361"/>
                  <a:gd name="connsiteY10" fmla="*/ 32409 h 2451243"/>
                  <a:gd name="connsiteX11" fmla="*/ 751260 w 965361"/>
                  <a:gd name="connsiteY11" fmla="*/ 177101 h 2451243"/>
                  <a:gd name="connsiteX12" fmla="*/ 753242 w 965361"/>
                  <a:gd name="connsiteY12" fmla="*/ 327078 h 2451243"/>
                  <a:gd name="connsiteX13" fmla="*/ 757866 w 965361"/>
                  <a:gd name="connsiteY13" fmla="*/ 348882 h 2451243"/>
                  <a:gd name="connsiteX14" fmla="*/ 773063 w 965361"/>
                  <a:gd name="connsiteY14" fmla="*/ 382577 h 2451243"/>
                  <a:gd name="connsiteX15" fmla="*/ 773063 w 965361"/>
                  <a:gd name="connsiteY15" fmla="*/ 2268197 h 2451243"/>
                  <a:gd name="connsiteX16" fmla="*/ 720207 w 965361"/>
                  <a:gd name="connsiteY16" fmla="*/ 2321713 h 2451243"/>
                  <a:gd name="connsiteX17" fmla="*/ 208830 w 965361"/>
                  <a:gd name="connsiteY17" fmla="*/ 2322373 h 2451243"/>
                  <a:gd name="connsiteX18" fmla="*/ 175795 w 965361"/>
                  <a:gd name="connsiteY18" fmla="*/ 2303213 h 2451243"/>
                  <a:gd name="connsiteX19" fmla="*/ 65460 w 965361"/>
                  <a:gd name="connsiteY19" fmla="*/ 2259607 h 2451243"/>
                  <a:gd name="connsiteX20" fmla="*/ 51 w 965361"/>
                  <a:gd name="connsiteY20" fmla="*/ 2358712 h 2451243"/>
                  <a:gd name="connsiteX21" fmla="*/ 70084 w 965361"/>
                  <a:gd name="connsiteY21" fmla="*/ 2448566 h 2451243"/>
                  <a:gd name="connsiteX22" fmla="*/ 177117 w 965361"/>
                  <a:gd name="connsiteY22" fmla="*/ 2399014 h 2451243"/>
                  <a:gd name="connsiteX23" fmla="*/ 212794 w 965361"/>
                  <a:gd name="connsiteY23" fmla="*/ 2376550 h 2451243"/>
                  <a:gd name="connsiteX24" fmla="*/ 703029 w 965361"/>
                  <a:gd name="connsiteY24" fmla="*/ 2377872 h 2451243"/>
                  <a:gd name="connsiteX25" fmla="*/ 821293 w 965361"/>
                  <a:gd name="connsiteY25" fmla="*/ 2340873 h 2451243"/>
                  <a:gd name="connsiteX26" fmla="*/ 846399 w 965361"/>
                  <a:gd name="connsiteY26" fmla="*/ 2292642 h 245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65361" h="2451243">
                    <a:moveTo>
                      <a:pt x="846399" y="2292642"/>
                    </a:moveTo>
                    <a:cubicBezTo>
                      <a:pt x="845739" y="1660359"/>
                      <a:pt x="845739" y="1028075"/>
                      <a:pt x="845739" y="395791"/>
                    </a:cubicBezTo>
                    <a:cubicBezTo>
                      <a:pt x="845739" y="386541"/>
                      <a:pt x="846399" y="377952"/>
                      <a:pt x="845739" y="368702"/>
                    </a:cubicBezTo>
                    <a:cubicBezTo>
                      <a:pt x="845078" y="356149"/>
                      <a:pt x="850364" y="351524"/>
                      <a:pt x="862917" y="351524"/>
                    </a:cubicBezTo>
                    <a:cubicBezTo>
                      <a:pt x="888023" y="352185"/>
                      <a:pt x="913129" y="350203"/>
                      <a:pt x="937575" y="352185"/>
                    </a:cubicBezTo>
                    <a:cubicBezTo>
                      <a:pt x="957396" y="353506"/>
                      <a:pt x="964003" y="347560"/>
                      <a:pt x="963342" y="327078"/>
                    </a:cubicBezTo>
                    <a:cubicBezTo>
                      <a:pt x="963342" y="276866"/>
                      <a:pt x="960039" y="227314"/>
                      <a:pt x="965324" y="177101"/>
                    </a:cubicBezTo>
                    <a:cubicBezTo>
                      <a:pt x="965324" y="129531"/>
                      <a:pt x="964003" y="82622"/>
                      <a:pt x="965324" y="35052"/>
                    </a:cubicBezTo>
                    <a:cubicBezTo>
                      <a:pt x="965985" y="9945"/>
                      <a:pt x="958057" y="-625"/>
                      <a:pt x="931629" y="35"/>
                    </a:cubicBezTo>
                    <a:cubicBezTo>
                      <a:pt x="882738" y="1357"/>
                      <a:pt x="833185" y="1357"/>
                      <a:pt x="784294" y="35"/>
                    </a:cubicBezTo>
                    <a:cubicBezTo>
                      <a:pt x="760509" y="-625"/>
                      <a:pt x="750599" y="7963"/>
                      <a:pt x="751260" y="32409"/>
                    </a:cubicBezTo>
                    <a:cubicBezTo>
                      <a:pt x="752581" y="80640"/>
                      <a:pt x="751260" y="128870"/>
                      <a:pt x="751260" y="177101"/>
                    </a:cubicBezTo>
                    <a:cubicBezTo>
                      <a:pt x="751920" y="227314"/>
                      <a:pt x="751920" y="276866"/>
                      <a:pt x="753242" y="327078"/>
                    </a:cubicBezTo>
                    <a:cubicBezTo>
                      <a:pt x="753242" y="335007"/>
                      <a:pt x="749278" y="346899"/>
                      <a:pt x="757866" y="348882"/>
                    </a:cubicBezTo>
                    <a:cubicBezTo>
                      <a:pt x="779669" y="354167"/>
                      <a:pt x="773063" y="370024"/>
                      <a:pt x="773063" y="382577"/>
                    </a:cubicBezTo>
                    <a:cubicBezTo>
                      <a:pt x="773063" y="1010896"/>
                      <a:pt x="773063" y="1639877"/>
                      <a:pt x="773063" y="2268197"/>
                    </a:cubicBezTo>
                    <a:cubicBezTo>
                      <a:pt x="773063" y="2305195"/>
                      <a:pt x="757206" y="2321713"/>
                      <a:pt x="720207" y="2321713"/>
                    </a:cubicBezTo>
                    <a:cubicBezTo>
                      <a:pt x="549748" y="2321713"/>
                      <a:pt x="379289" y="2321713"/>
                      <a:pt x="208830" y="2322373"/>
                    </a:cubicBezTo>
                    <a:cubicBezTo>
                      <a:pt x="192313" y="2322373"/>
                      <a:pt x="183724" y="2318409"/>
                      <a:pt x="175795" y="2303213"/>
                    </a:cubicBezTo>
                    <a:cubicBezTo>
                      <a:pt x="155314" y="2263572"/>
                      <a:pt x="109726" y="2246394"/>
                      <a:pt x="65460" y="2259607"/>
                    </a:cubicBezTo>
                    <a:cubicBezTo>
                      <a:pt x="23175" y="2272161"/>
                      <a:pt x="-1271" y="2309159"/>
                      <a:pt x="51" y="2358712"/>
                    </a:cubicBezTo>
                    <a:cubicBezTo>
                      <a:pt x="1372" y="2404300"/>
                      <a:pt x="29782" y="2439977"/>
                      <a:pt x="70084" y="2448566"/>
                    </a:cubicBezTo>
                    <a:cubicBezTo>
                      <a:pt x="117654" y="2458476"/>
                      <a:pt x="159939" y="2440638"/>
                      <a:pt x="177117" y="2399014"/>
                    </a:cubicBezTo>
                    <a:cubicBezTo>
                      <a:pt x="185045" y="2379854"/>
                      <a:pt x="195616" y="2376550"/>
                      <a:pt x="212794" y="2376550"/>
                    </a:cubicBezTo>
                    <a:cubicBezTo>
                      <a:pt x="375986" y="2377211"/>
                      <a:pt x="539838" y="2375229"/>
                      <a:pt x="703029" y="2377872"/>
                    </a:cubicBezTo>
                    <a:cubicBezTo>
                      <a:pt x="747956" y="2378532"/>
                      <a:pt x="785616" y="2370604"/>
                      <a:pt x="821293" y="2340873"/>
                    </a:cubicBezTo>
                    <a:cubicBezTo>
                      <a:pt x="838471" y="2326998"/>
                      <a:pt x="846399" y="2314445"/>
                      <a:pt x="846399" y="2292642"/>
                    </a:cubicBezTo>
                    <a:close/>
                  </a:path>
                </a:pathLst>
              </a:custGeom>
              <a:grpFill/>
              <a:ln w="6599"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AB48C8F-534D-420E-81DD-67A2CD1366C0}"/>
                  </a:ext>
                </a:extLst>
              </p:cNvPr>
              <p:cNvSpPr/>
              <p:nvPr/>
            </p:nvSpPr>
            <p:spPr>
              <a:xfrm flipH="1">
                <a:off x="3564028" y="5139374"/>
                <a:ext cx="133654" cy="1187379"/>
              </a:xfrm>
              <a:custGeom>
                <a:avLst/>
                <a:gdLst>
                  <a:gd name="connsiteX0" fmla="*/ 65588 w 245340"/>
                  <a:gd name="connsiteY0" fmla="*/ 33 h 2179597"/>
                  <a:gd name="connsiteX1" fmla="*/ 34535 w 245340"/>
                  <a:gd name="connsiteY1" fmla="*/ 31746 h 2179597"/>
                  <a:gd name="connsiteX2" fmla="*/ 33874 w 245340"/>
                  <a:gd name="connsiteY2" fmla="*/ 179081 h 2179597"/>
                  <a:gd name="connsiteX3" fmla="*/ 33874 w 245340"/>
                  <a:gd name="connsiteY3" fmla="*/ 331701 h 2179597"/>
                  <a:gd name="connsiteX4" fmla="*/ 53034 w 245340"/>
                  <a:gd name="connsiteY4" fmla="*/ 351522 h 2179597"/>
                  <a:gd name="connsiteX5" fmla="*/ 86730 w 245340"/>
                  <a:gd name="connsiteY5" fmla="*/ 387860 h 2179597"/>
                  <a:gd name="connsiteX6" fmla="*/ 86730 w 245340"/>
                  <a:gd name="connsiteY6" fmla="*/ 1949740 h 2179597"/>
                  <a:gd name="connsiteX7" fmla="*/ 58981 w 245340"/>
                  <a:gd name="connsiteY7" fmla="*/ 1990703 h 2179597"/>
                  <a:gd name="connsiteX8" fmla="*/ 13393 w 245340"/>
                  <a:gd name="connsiteY8" fmla="*/ 2029023 h 2179597"/>
                  <a:gd name="connsiteX9" fmla="*/ 35856 w 245340"/>
                  <a:gd name="connsiteY9" fmla="*/ 2160501 h 2179597"/>
                  <a:gd name="connsiteX10" fmla="*/ 155442 w 245340"/>
                  <a:gd name="connsiteY10" fmla="*/ 2158519 h 2179597"/>
                  <a:gd name="connsiteX11" fmla="*/ 173281 w 245340"/>
                  <a:gd name="connsiteY11" fmla="*/ 2027041 h 2179597"/>
                  <a:gd name="connsiteX12" fmla="*/ 158745 w 245340"/>
                  <a:gd name="connsiteY12" fmla="*/ 1974846 h 2179597"/>
                  <a:gd name="connsiteX13" fmla="*/ 159406 w 245340"/>
                  <a:gd name="connsiteY13" fmla="*/ 418912 h 2179597"/>
                  <a:gd name="connsiteX14" fmla="*/ 164031 w 245340"/>
                  <a:gd name="connsiteY14" fmla="*/ 356807 h 2179597"/>
                  <a:gd name="connsiteX15" fmla="*/ 223493 w 245340"/>
                  <a:gd name="connsiteY15" fmla="*/ 352843 h 2179597"/>
                  <a:gd name="connsiteX16" fmla="*/ 244636 w 245340"/>
                  <a:gd name="connsiteY16" fmla="*/ 331701 h 2179597"/>
                  <a:gd name="connsiteX17" fmla="*/ 245296 w 245340"/>
                  <a:gd name="connsiteY17" fmla="*/ 179081 h 2179597"/>
                  <a:gd name="connsiteX18" fmla="*/ 245296 w 245340"/>
                  <a:gd name="connsiteY18" fmla="*/ 34389 h 2179597"/>
                  <a:gd name="connsiteX19" fmla="*/ 213583 w 245340"/>
                  <a:gd name="connsiteY19" fmla="*/ 693 h 2179597"/>
                  <a:gd name="connsiteX20" fmla="*/ 65588 w 245340"/>
                  <a:gd name="connsiteY20" fmla="*/ 33 h 217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5340" h="2179597">
                    <a:moveTo>
                      <a:pt x="65588" y="33"/>
                    </a:moveTo>
                    <a:cubicBezTo>
                      <a:pt x="42463" y="-628"/>
                      <a:pt x="33874" y="8622"/>
                      <a:pt x="34535" y="31746"/>
                    </a:cubicBezTo>
                    <a:cubicBezTo>
                      <a:pt x="35196" y="80638"/>
                      <a:pt x="33874" y="130190"/>
                      <a:pt x="33874" y="179081"/>
                    </a:cubicBezTo>
                    <a:cubicBezTo>
                      <a:pt x="33874" y="229954"/>
                      <a:pt x="34535" y="280828"/>
                      <a:pt x="33874" y="331701"/>
                    </a:cubicBezTo>
                    <a:cubicBezTo>
                      <a:pt x="33874" y="346236"/>
                      <a:pt x="37838" y="354825"/>
                      <a:pt x="53034" y="351522"/>
                    </a:cubicBezTo>
                    <a:cubicBezTo>
                      <a:pt x="84087" y="345576"/>
                      <a:pt x="86730" y="362093"/>
                      <a:pt x="86730" y="387860"/>
                    </a:cubicBezTo>
                    <a:cubicBezTo>
                      <a:pt x="86069" y="908487"/>
                      <a:pt x="86069" y="1429113"/>
                      <a:pt x="86730" y="1949740"/>
                    </a:cubicBezTo>
                    <a:cubicBezTo>
                      <a:pt x="86730" y="1971543"/>
                      <a:pt x="86069" y="1986078"/>
                      <a:pt x="58981" y="1990703"/>
                    </a:cubicBezTo>
                    <a:cubicBezTo>
                      <a:pt x="38499" y="1994006"/>
                      <a:pt x="23303" y="2010524"/>
                      <a:pt x="13393" y="2029023"/>
                    </a:cubicBezTo>
                    <a:cubicBezTo>
                      <a:pt x="-11053" y="2072629"/>
                      <a:pt x="-1142" y="2131431"/>
                      <a:pt x="35856" y="2160501"/>
                    </a:cubicBezTo>
                    <a:cubicBezTo>
                      <a:pt x="68891" y="2186929"/>
                      <a:pt x="123068" y="2185608"/>
                      <a:pt x="155442" y="2158519"/>
                    </a:cubicBezTo>
                    <a:cubicBezTo>
                      <a:pt x="191780" y="2127467"/>
                      <a:pt x="201030" y="2068665"/>
                      <a:pt x="173281" y="2027041"/>
                    </a:cubicBezTo>
                    <a:cubicBezTo>
                      <a:pt x="162049" y="2009863"/>
                      <a:pt x="158745" y="1994006"/>
                      <a:pt x="158745" y="1974846"/>
                    </a:cubicBezTo>
                    <a:cubicBezTo>
                      <a:pt x="158745" y="1456202"/>
                      <a:pt x="158745" y="937557"/>
                      <a:pt x="159406" y="418912"/>
                    </a:cubicBezTo>
                    <a:cubicBezTo>
                      <a:pt x="159406" y="397771"/>
                      <a:pt x="150156" y="371343"/>
                      <a:pt x="164031" y="356807"/>
                    </a:cubicBezTo>
                    <a:cubicBezTo>
                      <a:pt x="177245" y="343594"/>
                      <a:pt x="203012" y="352843"/>
                      <a:pt x="223493" y="352843"/>
                    </a:cubicBezTo>
                    <a:cubicBezTo>
                      <a:pt x="239350" y="352843"/>
                      <a:pt x="245296" y="348219"/>
                      <a:pt x="244636" y="331701"/>
                    </a:cubicBezTo>
                    <a:cubicBezTo>
                      <a:pt x="243975" y="280828"/>
                      <a:pt x="244636" y="229954"/>
                      <a:pt x="245296" y="179081"/>
                    </a:cubicBezTo>
                    <a:cubicBezTo>
                      <a:pt x="245296" y="130850"/>
                      <a:pt x="243975" y="82620"/>
                      <a:pt x="245296" y="34389"/>
                    </a:cubicBezTo>
                    <a:cubicBezTo>
                      <a:pt x="245957" y="10604"/>
                      <a:pt x="239350" y="33"/>
                      <a:pt x="213583" y="693"/>
                    </a:cubicBezTo>
                    <a:cubicBezTo>
                      <a:pt x="163370" y="1354"/>
                      <a:pt x="114479" y="1354"/>
                      <a:pt x="65588" y="33"/>
                    </a:cubicBezTo>
                    <a:close/>
                  </a:path>
                </a:pathLst>
              </a:custGeom>
              <a:grpFill/>
              <a:ln w="6599"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13A399E-CE85-4E9A-A82B-B91FC40A53F3}"/>
                  </a:ext>
                </a:extLst>
              </p:cNvPr>
              <p:cNvSpPr/>
              <p:nvPr/>
            </p:nvSpPr>
            <p:spPr>
              <a:xfrm flipH="1">
                <a:off x="4375310" y="5139374"/>
                <a:ext cx="586007" cy="738652"/>
              </a:xfrm>
              <a:custGeom>
                <a:avLst/>
                <a:gdLst>
                  <a:gd name="connsiteX0" fmla="*/ 855025 w 1075696"/>
                  <a:gd name="connsiteY0" fmla="*/ 1271871 h 1355897"/>
                  <a:gd name="connsiteX1" fmla="*/ 958093 w 1075696"/>
                  <a:gd name="connsiteY1" fmla="*/ 1234211 h 1355897"/>
                  <a:gd name="connsiteX2" fmla="*/ 979235 w 1075696"/>
                  <a:gd name="connsiteY2" fmla="*/ 1186641 h 1355897"/>
                  <a:gd name="connsiteX3" fmla="*/ 978574 w 1075696"/>
                  <a:gd name="connsiteY3" fmla="*/ 541143 h 1355897"/>
                  <a:gd name="connsiteX4" fmla="*/ 977914 w 1075696"/>
                  <a:gd name="connsiteY4" fmla="*/ 377952 h 1355897"/>
                  <a:gd name="connsiteX5" fmla="*/ 1005663 w 1075696"/>
                  <a:gd name="connsiteY5" fmla="*/ 351524 h 1355897"/>
                  <a:gd name="connsiteX6" fmla="*/ 1051251 w 1075696"/>
                  <a:gd name="connsiteY6" fmla="*/ 352185 h 1355897"/>
                  <a:gd name="connsiteX7" fmla="*/ 1075697 w 1075696"/>
                  <a:gd name="connsiteY7" fmla="*/ 328400 h 1355897"/>
                  <a:gd name="connsiteX8" fmla="*/ 1075697 w 1075696"/>
                  <a:gd name="connsiteY8" fmla="*/ 178422 h 1355897"/>
                  <a:gd name="connsiteX9" fmla="*/ 1075036 w 1075696"/>
                  <a:gd name="connsiteY9" fmla="*/ 28445 h 1355897"/>
                  <a:gd name="connsiteX10" fmla="*/ 1046626 w 1075696"/>
                  <a:gd name="connsiteY10" fmla="*/ 35 h 1355897"/>
                  <a:gd name="connsiteX11" fmla="*/ 896648 w 1075696"/>
                  <a:gd name="connsiteY11" fmla="*/ 35 h 1355897"/>
                  <a:gd name="connsiteX12" fmla="*/ 865596 w 1075696"/>
                  <a:gd name="connsiteY12" fmla="*/ 31088 h 1355897"/>
                  <a:gd name="connsiteX13" fmla="*/ 864935 w 1075696"/>
                  <a:gd name="connsiteY13" fmla="*/ 178422 h 1355897"/>
                  <a:gd name="connsiteX14" fmla="*/ 864935 w 1075696"/>
                  <a:gd name="connsiteY14" fmla="*/ 331043 h 1355897"/>
                  <a:gd name="connsiteX15" fmla="*/ 884095 w 1075696"/>
                  <a:gd name="connsiteY15" fmla="*/ 351524 h 1355897"/>
                  <a:gd name="connsiteX16" fmla="*/ 907880 w 1075696"/>
                  <a:gd name="connsiteY16" fmla="*/ 375970 h 1355897"/>
                  <a:gd name="connsiteX17" fmla="*/ 907220 w 1075696"/>
                  <a:gd name="connsiteY17" fmla="*/ 1171445 h 1355897"/>
                  <a:gd name="connsiteX18" fmla="*/ 861632 w 1075696"/>
                  <a:gd name="connsiteY18" fmla="*/ 1217033 h 1355897"/>
                  <a:gd name="connsiteX19" fmla="*/ 208206 w 1075696"/>
                  <a:gd name="connsiteY19" fmla="*/ 1217694 h 1355897"/>
                  <a:gd name="connsiteX20" fmla="*/ 171868 w 1075696"/>
                  <a:gd name="connsiteY20" fmla="*/ 1198533 h 1355897"/>
                  <a:gd name="connsiteX21" fmla="*/ 57568 w 1075696"/>
                  <a:gd name="connsiteY21" fmla="*/ 1166820 h 1355897"/>
                  <a:gd name="connsiteX22" fmla="*/ 748 w 1075696"/>
                  <a:gd name="connsiteY22" fmla="*/ 1269228 h 1355897"/>
                  <a:gd name="connsiteX23" fmla="*/ 82674 w 1075696"/>
                  <a:gd name="connsiteY23" fmla="*/ 1355118 h 1355897"/>
                  <a:gd name="connsiteX24" fmla="*/ 182439 w 1075696"/>
                  <a:gd name="connsiteY24" fmla="*/ 1296316 h 1355897"/>
                  <a:gd name="connsiteX25" fmla="*/ 220759 w 1075696"/>
                  <a:gd name="connsiteY25" fmla="*/ 1271210 h 1355897"/>
                  <a:gd name="connsiteX26" fmla="*/ 855025 w 1075696"/>
                  <a:gd name="connsiteY26" fmla="*/ 1271871 h 135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5696" h="1355897">
                    <a:moveTo>
                      <a:pt x="855025" y="1271871"/>
                    </a:moveTo>
                    <a:cubicBezTo>
                      <a:pt x="896648" y="1272531"/>
                      <a:pt x="928362" y="1262621"/>
                      <a:pt x="958093" y="1234211"/>
                    </a:cubicBezTo>
                    <a:cubicBezTo>
                      <a:pt x="973289" y="1219676"/>
                      <a:pt x="979235" y="1206462"/>
                      <a:pt x="979235" y="1186641"/>
                    </a:cubicBezTo>
                    <a:cubicBezTo>
                      <a:pt x="978574" y="971255"/>
                      <a:pt x="978574" y="756529"/>
                      <a:pt x="978574" y="541143"/>
                    </a:cubicBezTo>
                    <a:cubicBezTo>
                      <a:pt x="978574" y="486966"/>
                      <a:pt x="979896" y="432129"/>
                      <a:pt x="977914" y="377952"/>
                    </a:cubicBezTo>
                    <a:cubicBezTo>
                      <a:pt x="977253" y="355488"/>
                      <a:pt x="985181" y="350203"/>
                      <a:pt x="1005663" y="351524"/>
                    </a:cubicBezTo>
                    <a:cubicBezTo>
                      <a:pt x="1020859" y="352845"/>
                      <a:pt x="1036055" y="350863"/>
                      <a:pt x="1051251" y="352185"/>
                    </a:cubicBezTo>
                    <a:cubicBezTo>
                      <a:pt x="1069750" y="353506"/>
                      <a:pt x="1075697" y="347560"/>
                      <a:pt x="1075697" y="328400"/>
                    </a:cubicBezTo>
                    <a:cubicBezTo>
                      <a:pt x="1074375" y="278187"/>
                      <a:pt x="1075697" y="228635"/>
                      <a:pt x="1075697" y="178422"/>
                    </a:cubicBezTo>
                    <a:cubicBezTo>
                      <a:pt x="1075697" y="128210"/>
                      <a:pt x="1074375" y="78657"/>
                      <a:pt x="1075036" y="28445"/>
                    </a:cubicBezTo>
                    <a:cubicBezTo>
                      <a:pt x="1075036" y="7303"/>
                      <a:pt x="1067108" y="35"/>
                      <a:pt x="1046626" y="35"/>
                    </a:cubicBezTo>
                    <a:cubicBezTo>
                      <a:pt x="996413" y="696"/>
                      <a:pt x="946861" y="1357"/>
                      <a:pt x="896648" y="35"/>
                    </a:cubicBezTo>
                    <a:cubicBezTo>
                      <a:pt x="873524" y="-626"/>
                      <a:pt x="864935" y="7964"/>
                      <a:pt x="865596" y="31088"/>
                    </a:cubicBezTo>
                    <a:cubicBezTo>
                      <a:pt x="866257" y="79979"/>
                      <a:pt x="865596" y="129531"/>
                      <a:pt x="864935" y="178422"/>
                    </a:cubicBezTo>
                    <a:cubicBezTo>
                      <a:pt x="864935" y="229296"/>
                      <a:pt x="865596" y="280169"/>
                      <a:pt x="864935" y="331043"/>
                    </a:cubicBezTo>
                    <a:cubicBezTo>
                      <a:pt x="864935" y="344917"/>
                      <a:pt x="867578" y="354167"/>
                      <a:pt x="884095" y="351524"/>
                    </a:cubicBezTo>
                    <a:cubicBezTo>
                      <a:pt x="903255" y="348881"/>
                      <a:pt x="907880" y="358131"/>
                      <a:pt x="907880" y="375970"/>
                    </a:cubicBezTo>
                    <a:cubicBezTo>
                      <a:pt x="907220" y="640908"/>
                      <a:pt x="907880" y="906507"/>
                      <a:pt x="907220" y="1171445"/>
                    </a:cubicBezTo>
                    <a:cubicBezTo>
                      <a:pt x="907220" y="1201837"/>
                      <a:pt x="892024" y="1217033"/>
                      <a:pt x="861632" y="1217033"/>
                    </a:cubicBezTo>
                    <a:cubicBezTo>
                      <a:pt x="643603" y="1217033"/>
                      <a:pt x="426235" y="1217033"/>
                      <a:pt x="208206" y="1217694"/>
                    </a:cubicBezTo>
                    <a:cubicBezTo>
                      <a:pt x="191688" y="1217694"/>
                      <a:pt x="181117" y="1213730"/>
                      <a:pt x="171868" y="1198533"/>
                    </a:cubicBezTo>
                    <a:cubicBezTo>
                      <a:pt x="148743" y="1162195"/>
                      <a:pt x="99852" y="1150303"/>
                      <a:pt x="57568" y="1166820"/>
                    </a:cubicBezTo>
                    <a:cubicBezTo>
                      <a:pt x="18587" y="1182016"/>
                      <a:pt x="-4538" y="1224300"/>
                      <a:pt x="748" y="1269228"/>
                    </a:cubicBezTo>
                    <a:cubicBezTo>
                      <a:pt x="6694" y="1316798"/>
                      <a:pt x="37747" y="1349832"/>
                      <a:pt x="82674" y="1355118"/>
                    </a:cubicBezTo>
                    <a:cubicBezTo>
                      <a:pt x="128262" y="1360403"/>
                      <a:pt x="169885" y="1338600"/>
                      <a:pt x="182439" y="1296316"/>
                    </a:cubicBezTo>
                    <a:cubicBezTo>
                      <a:pt x="189706" y="1273853"/>
                      <a:pt x="201599" y="1271210"/>
                      <a:pt x="220759" y="1271210"/>
                    </a:cubicBezTo>
                    <a:cubicBezTo>
                      <a:pt x="431520" y="1271210"/>
                      <a:pt x="643603" y="1269889"/>
                      <a:pt x="855025" y="1271871"/>
                    </a:cubicBezTo>
                    <a:close/>
                  </a:path>
                </a:pathLst>
              </a:custGeom>
              <a:grpFill/>
              <a:ln w="6599"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99869F7-7F70-43EC-97C3-A531CD669C49}"/>
                  </a:ext>
                </a:extLst>
              </p:cNvPr>
              <p:cNvSpPr/>
              <p:nvPr/>
            </p:nvSpPr>
            <p:spPr>
              <a:xfrm flipH="1">
                <a:off x="1924341" y="5139374"/>
                <a:ext cx="576100" cy="1118127"/>
              </a:xfrm>
              <a:custGeom>
                <a:avLst/>
                <a:gdLst>
                  <a:gd name="connsiteX0" fmla="*/ 97540 w 576100"/>
                  <a:gd name="connsiteY0" fmla="*/ 19 h 1118127"/>
                  <a:gd name="connsiteX1" fmla="*/ 17276 w 576100"/>
                  <a:gd name="connsiteY1" fmla="*/ 19 h 1118127"/>
                  <a:gd name="connsiteX2" fmla="*/ 360 w 576100"/>
                  <a:gd name="connsiteY2" fmla="*/ 16936 h 1118127"/>
                  <a:gd name="connsiteX3" fmla="*/ 0 w 576100"/>
                  <a:gd name="connsiteY3" fmla="*/ 97199 h 1118127"/>
                  <a:gd name="connsiteX4" fmla="*/ 0 w 576100"/>
                  <a:gd name="connsiteY4" fmla="*/ 179982 h 1118127"/>
                  <a:gd name="connsiteX5" fmla="*/ 11517 w 576100"/>
                  <a:gd name="connsiteY5" fmla="*/ 191500 h 1118127"/>
                  <a:gd name="connsiteX6" fmla="*/ 49922 w 576100"/>
                  <a:gd name="connsiteY6" fmla="*/ 191650 h 1118127"/>
                  <a:gd name="connsiteX7" fmla="*/ 46244 w 576100"/>
                  <a:gd name="connsiteY7" fmla="*/ 192570 h 1118127"/>
                  <a:gd name="connsiteX8" fmla="*/ 43182 w 576100"/>
                  <a:gd name="connsiteY8" fmla="*/ 207687 h 1118127"/>
                  <a:gd name="connsiteX9" fmla="*/ 43496 w 576100"/>
                  <a:gd name="connsiteY9" fmla="*/ 1059632 h 1118127"/>
                  <a:gd name="connsiteX10" fmla="*/ 60140 w 576100"/>
                  <a:gd name="connsiteY10" fmla="*/ 1077988 h 1118127"/>
                  <a:gd name="connsiteX11" fmla="*/ 471203 w 576100"/>
                  <a:gd name="connsiteY11" fmla="*/ 1077988 h 1118127"/>
                  <a:gd name="connsiteX12" fmla="*/ 488789 w 576100"/>
                  <a:gd name="connsiteY12" fmla="*/ 1080147 h 1118127"/>
                  <a:gd name="connsiteX13" fmla="*/ 522076 w 576100"/>
                  <a:gd name="connsiteY13" fmla="*/ 1117220 h 1118127"/>
                  <a:gd name="connsiteX14" fmla="*/ 573890 w 576100"/>
                  <a:gd name="connsiteY14" fmla="*/ 1082307 h 1118127"/>
                  <a:gd name="connsiteX15" fmla="*/ 550967 w 576100"/>
                  <a:gd name="connsiteY15" fmla="*/ 1016440 h 1118127"/>
                  <a:gd name="connsiteX16" fmla="*/ 491615 w 576100"/>
                  <a:gd name="connsiteY16" fmla="*/ 1038036 h 1118127"/>
                  <a:gd name="connsiteX17" fmla="*/ 94369 w 576100"/>
                  <a:gd name="connsiteY17" fmla="*/ 1038396 h 1118127"/>
                  <a:gd name="connsiteX18" fmla="*/ 78039 w 576100"/>
                  <a:gd name="connsiteY18" fmla="*/ 1019680 h 1118127"/>
                  <a:gd name="connsiteX19" fmla="*/ 78039 w 576100"/>
                  <a:gd name="connsiteY19" fmla="*/ 211286 h 1118127"/>
                  <a:gd name="connsiteX20" fmla="*/ 76642 w 576100"/>
                  <a:gd name="connsiteY20" fmla="*/ 191755 h 1118127"/>
                  <a:gd name="connsiteX21" fmla="*/ 103299 w 576100"/>
                  <a:gd name="connsiteY21" fmla="*/ 191860 h 1118127"/>
                  <a:gd name="connsiteX22" fmla="*/ 114817 w 576100"/>
                  <a:gd name="connsiteY22" fmla="*/ 179982 h 1118127"/>
                  <a:gd name="connsiteX23" fmla="*/ 115177 w 576100"/>
                  <a:gd name="connsiteY23" fmla="*/ 97199 h 1118127"/>
                  <a:gd name="connsiteX24" fmla="*/ 114817 w 576100"/>
                  <a:gd name="connsiteY24" fmla="*/ 16936 h 1118127"/>
                  <a:gd name="connsiteX25" fmla="*/ 97540 w 576100"/>
                  <a:gd name="connsiteY25" fmla="*/ 19 h 111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76100" h="1118127">
                    <a:moveTo>
                      <a:pt x="97540" y="19"/>
                    </a:moveTo>
                    <a:cubicBezTo>
                      <a:pt x="70905" y="739"/>
                      <a:pt x="43911" y="739"/>
                      <a:pt x="17276" y="19"/>
                    </a:cubicBezTo>
                    <a:cubicBezTo>
                      <a:pt x="4679" y="-341"/>
                      <a:pt x="0" y="4338"/>
                      <a:pt x="360" y="16936"/>
                    </a:cubicBezTo>
                    <a:cubicBezTo>
                      <a:pt x="720" y="43570"/>
                      <a:pt x="360" y="70564"/>
                      <a:pt x="0" y="97199"/>
                    </a:cubicBezTo>
                    <a:cubicBezTo>
                      <a:pt x="0" y="124913"/>
                      <a:pt x="360" y="152627"/>
                      <a:pt x="0" y="179982"/>
                    </a:cubicBezTo>
                    <a:cubicBezTo>
                      <a:pt x="0" y="188980"/>
                      <a:pt x="2879" y="191500"/>
                      <a:pt x="11517" y="191500"/>
                    </a:cubicBezTo>
                    <a:lnTo>
                      <a:pt x="49922" y="191650"/>
                    </a:lnTo>
                    <a:lnTo>
                      <a:pt x="46244" y="192570"/>
                    </a:lnTo>
                    <a:cubicBezTo>
                      <a:pt x="43889" y="195449"/>
                      <a:pt x="43182" y="200308"/>
                      <a:pt x="43182" y="207687"/>
                    </a:cubicBezTo>
                    <a:cubicBezTo>
                      <a:pt x="43496" y="491668"/>
                      <a:pt x="43496" y="775651"/>
                      <a:pt x="43496" y="1059632"/>
                    </a:cubicBezTo>
                    <a:cubicBezTo>
                      <a:pt x="43496" y="1079428"/>
                      <a:pt x="40670" y="1077988"/>
                      <a:pt x="60140" y="1077988"/>
                    </a:cubicBezTo>
                    <a:cubicBezTo>
                      <a:pt x="197056" y="1077988"/>
                      <a:pt x="334287" y="1077988"/>
                      <a:pt x="471203" y="1077988"/>
                    </a:cubicBezTo>
                    <a:cubicBezTo>
                      <a:pt x="477170" y="1077988"/>
                      <a:pt x="483136" y="1076548"/>
                      <a:pt x="488789" y="1080147"/>
                    </a:cubicBezTo>
                    <a:cubicBezTo>
                      <a:pt x="492871" y="1100664"/>
                      <a:pt x="505119" y="1113981"/>
                      <a:pt x="522076" y="1117220"/>
                    </a:cubicBezTo>
                    <a:cubicBezTo>
                      <a:pt x="546884" y="1121899"/>
                      <a:pt x="566982" y="1108222"/>
                      <a:pt x="573890" y="1082307"/>
                    </a:cubicBezTo>
                    <a:cubicBezTo>
                      <a:pt x="580799" y="1055673"/>
                      <a:pt x="571064" y="1026879"/>
                      <a:pt x="550967" y="1016440"/>
                    </a:cubicBezTo>
                    <a:cubicBezTo>
                      <a:pt x="528671" y="1004923"/>
                      <a:pt x="505432" y="1013201"/>
                      <a:pt x="491615" y="1038036"/>
                    </a:cubicBezTo>
                    <a:cubicBezTo>
                      <a:pt x="359095" y="1038036"/>
                      <a:pt x="226889" y="1038396"/>
                      <a:pt x="94369" y="1038396"/>
                    </a:cubicBezTo>
                    <a:cubicBezTo>
                      <a:pt x="78039" y="1038396"/>
                      <a:pt x="78039" y="1038396"/>
                      <a:pt x="78039" y="1019680"/>
                    </a:cubicBezTo>
                    <a:cubicBezTo>
                      <a:pt x="78039" y="750095"/>
                      <a:pt x="78039" y="480871"/>
                      <a:pt x="78039" y="211286"/>
                    </a:cubicBezTo>
                    <a:lnTo>
                      <a:pt x="76642" y="191755"/>
                    </a:lnTo>
                    <a:lnTo>
                      <a:pt x="103299" y="191860"/>
                    </a:lnTo>
                    <a:cubicBezTo>
                      <a:pt x="112297" y="191860"/>
                      <a:pt x="114817" y="188620"/>
                      <a:pt x="114817" y="179982"/>
                    </a:cubicBezTo>
                    <a:cubicBezTo>
                      <a:pt x="114456" y="152268"/>
                      <a:pt x="114817" y="124553"/>
                      <a:pt x="115177" y="97199"/>
                    </a:cubicBezTo>
                    <a:cubicBezTo>
                      <a:pt x="115177" y="70564"/>
                      <a:pt x="114456" y="43570"/>
                      <a:pt x="114817" y="16936"/>
                    </a:cubicBezTo>
                    <a:cubicBezTo>
                      <a:pt x="115177" y="3978"/>
                      <a:pt x="110137" y="19"/>
                      <a:pt x="97540" y="19"/>
                    </a:cubicBezTo>
                    <a:close/>
                  </a:path>
                </a:pathLst>
              </a:custGeom>
              <a:grpFill/>
              <a:ln w="6599"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585459A-FF7E-4A4B-B080-F4E91E9E8C31}"/>
                  </a:ext>
                </a:extLst>
              </p:cNvPr>
              <p:cNvSpPr/>
              <p:nvPr/>
            </p:nvSpPr>
            <p:spPr>
              <a:xfrm flipH="1">
                <a:off x="2778637" y="5139374"/>
                <a:ext cx="120656" cy="1100593"/>
              </a:xfrm>
              <a:custGeom>
                <a:avLst/>
                <a:gdLst>
                  <a:gd name="connsiteX0" fmla="*/ 102279 w 120656"/>
                  <a:gd name="connsiteY0" fmla="*/ 19 h 1100593"/>
                  <a:gd name="connsiteX1" fmla="*/ 22016 w 120656"/>
                  <a:gd name="connsiteY1" fmla="*/ 19 h 1100593"/>
                  <a:gd name="connsiteX2" fmla="*/ 4020 w 120656"/>
                  <a:gd name="connsiteY2" fmla="*/ 17656 h 1100593"/>
                  <a:gd name="connsiteX3" fmla="*/ 4020 w 120656"/>
                  <a:gd name="connsiteY3" fmla="*/ 96480 h 1100593"/>
                  <a:gd name="connsiteX4" fmla="*/ 4379 w 120656"/>
                  <a:gd name="connsiteY4" fmla="*/ 177823 h 1100593"/>
                  <a:gd name="connsiteX5" fmla="*/ 18417 w 120656"/>
                  <a:gd name="connsiteY5" fmla="*/ 191500 h 1100593"/>
                  <a:gd name="connsiteX6" fmla="*/ 57596 w 120656"/>
                  <a:gd name="connsiteY6" fmla="*/ 191500 h 1100593"/>
                  <a:gd name="connsiteX7" fmla="*/ 52440 w 120656"/>
                  <a:gd name="connsiteY7" fmla="*/ 193064 h 1100593"/>
                  <a:gd name="connsiteX8" fmla="*/ 49741 w 120656"/>
                  <a:gd name="connsiteY8" fmla="*/ 206606 h 1100593"/>
                  <a:gd name="connsiteX9" fmla="*/ 50100 w 120656"/>
                  <a:gd name="connsiteY9" fmla="*/ 975408 h 1100593"/>
                  <a:gd name="connsiteX10" fmla="*/ 34624 w 120656"/>
                  <a:gd name="connsiteY10" fmla="*/ 997004 h 1100593"/>
                  <a:gd name="connsiteX11" fmla="*/ 11948 w 120656"/>
                  <a:gd name="connsiteY11" fmla="*/ 1011761 h 1100593"/>
                  <a:gd name="connsiteX12" fmla="*/ 16627 w 120656"/>
                  <a:gd name="connsiteY12" fmla="*/ 1087705 h 1100593"/>
                  <a:gd name="connsiteX13" fmla="*/ 88253 w 120656"/>
                  <a:gd name="connsiteY13" fmla="*/ 1085905 h 1100593"/>
                  <a:gd name="connsiteX14" fmla="*/ 88613 w 120656"/>
                  <a:gd name="connsiteY14" fmla="*/ 1009241 h 1100593"/>
                  <a:gd name="connsiteX15" fmla="*/ 79974 w 120656"/>
                  <a:gd name="connsiteY15" fmla="*/ 984766 h 1100593"/>
                  <a:gd name="connsiteX16" fmla="*/ 79974 w 120656"/>
                  <a:gd name="connsiteY16" fmla="*/ 596766 h 1100593"/>
                  <a:gd name="connsiteX17" fmla="*/ 79974 w 120656"/>
                  <a:gd name="connsiteY17" fmla="*/ 204447 h 1100593"/>
                  <a:gd name="connsiteX18" fmla="*/ 77680 w 120656"/>
                  <a:gd name="connsiteY18" fmla="*/ 192929 h 1100593"/>
                  <a:gd name="connsiteX19" fmla="*/ 73441 w 120656"/>
                  <a:gd name="connsiteY19" fmla="*/ 191500 h 1100593"/>
                  <a:gd name="connsiteX20" fmla="*/ 105879 w 120656"/>
                  <a:gd name="connsiteY20" fmla="*/ 191500 h 1100593"/>
                  <a:gd name="connsiteX21" fmla="*/ 119916 w 120656"/>
                  <a:gd name="connsiteY21" fmla="*/ 177463 h 1100593"/>
                  <a:gd name="connsiteX22" fmla="*/ 120636 w 120656"/>
                  <a:gd name="connsiteY22" fmla="*/ 96120 h 1100593"/>
                  <a:gd name="connsiteX23" fmla="*/ 120636 w 120656"/>
                  <a:gd name="connsiteY23" fmla="*/ 19096 h 1100593"/>
                  <a:gd name="connsiteX24" fmla="*/ 102279 w 120656"/>
                  <a:gd name="connsiteY24" fmla="*/ 19 h 110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0656" h="1100593">
                    <a:moveTo>
                      <a:pt x="102279" y="19"/>
                    </a:moveTo>
                    <a:cubicBezTo>
                      <a:pt x="75645" y="740"/>
                      <a:pt x="48651" y="740"/>
                      <a:pt x="22016" y="19"/>
                    </a:cubicBezTo>
                    <a:cubicBezTo>
                      <a:pt x="9059" y="-341"/>
                      <a:pt x="3660" y="4339"/>
                      <a:pt x="4020" y="17656"/>
                    </a:cubicBezTo>
                    <a:cubicBezTo>
                      <a:pt x="4740" y="43931"/>
                      <a:pt x="4020" y="70205"/>
                      <a:pt x="4020" y="96480"/>
                    </a:cubicBezTo>
                    <a:cubicBezTo>
                      <a:pt x="4379" y="123474"/>
                      <a:pt x="5100" y="150829"/>
                      <a:pt x="4379" y="177823"/>
                    </a:cubicBezTo>
                    <a:cubicBezTo>
                      <a:pt x="4020" y="188981"/>
                      <a:pt x="7979" y="191860"/>
                      <a:pt x="18417" y="191500"/>
                    </a:cubicBezTo>
                    <a:lnTo>
                      <a:pt x="57596" y="191500"/>
                    </a:lnTo>
                    <a:lnTo>
                      <a:pt x="52440" y="193064"/>
                    </a:lnTo>
                    <a:cubicBezTo>
                      <a:pt x="50191" y="195989"/>
                      <a:pt x="49741" y="200488"/>
                      <a:pt x="49741" y="206606"/>
                    </a:cubicBezTo>
                    <a:cubicBezTo>
                      <a:pt x="50100" y="462874"/>
                      <a:pt x="49741" y="719141"/>
                      <a:pt x="50100" y="975408"/>
                    </a:cubicBezTo>
                    <a:cubicBezTo>
                      <a:pt x="50100" y="987286"/>
                      <a:pt x="49381" y="995564"/>
                      <a:pt x="34624" y="997004"/>
                    </a:cubicBezTo>
                    <a:cubicBezTo>
                      <a:pt x="25266" y="997724"/>
                      <a:pt x="18067" y="1004562"/>
                      <a:pt x="11948" y="1011761"/>
                    </a:cubicBezTo>
                    <a:cubicBezTo>
                      <a:pt x="-5688" y="1033716"/>
                      <a:pt x="-3529" y="1068989"/>
                      <a:pt x="16627" y="1087705"/>
                    </a:cubicBezTo>
                    <a:cubicBezTo>
                      <a:pt x="36064" y="1105702"/>
                      <a:pt x="69897" y="1104622"/>
                      <a:pt x="88253" y="1085905"/>
                    </a:cubicBezTo>
                    <a:cubicBezTo>
                      <a:pt x="108048" y="1066109"/>
                      <a:pt x="109128" y="1029397"/>
                      <a:pt x="88613" y="1009241"/>
                    </a:cubicBezTo>
                    <a:cubicBezTo>
                      <a:pt x="81414" y="1001683"/>
                      <a:pt x="79974" y="994485"/>
                      <a:pt x="79974" y="984766"/>
                    </a:cubicBezTo>
                    <a:cubicBezTo>
                      <a:pt x="79974" y="855553"/>
                      <a:pt x="79974" y="725980"/>
                      <a:pt x="79974" y="596766"/>
                    </a:cubicBezTo>
                    <a:cubicBezTo>
                      <a:pt x="79974" y="466113"/>
                      <a:pt x="79974" y="335100"/>
                      <a:pt x="79974" y="204447"/>
                    </a:cubicBezTo>
                    <a:cubicBezTo>
                      <a:pt x="79974" y="199228"/>
                      <a:pt x="79614" y="195449"/>
                      <a:pt x="77680" y="192929"/>
                    </a:cubicBezTo>
                    <a:lnTo>
                      <a:pt x="73441" y="191500"/>
                    </a:lnTo>
                    <a:lnTo>
                      <a:pt x="105879" y="191500"/>
                    </a:lnTo>
                    <a:cubicBezTo>
                      <a:pt x="116677" y="191860"/>
                      <a:pt x="119916" y="188261"/>
                      <a:pt x="119916" y="177463"/>
                    </a:cubicBezTo>
                    <a:cubicBezTo>
                      <a:pt x="119916" y="150469"/>
                      <a:pt x="118116" y="123114"/>
                      <a:pt x="120636" y="96120"/>
                    </a:cubicBezTo>
                    <a:cubicBezTo>
                      <a:pt x="120636" y="70565"/>
                      <a:pt x="119916" y="45010"/>
                      <a:pt x="120636" y="19096"/>
                    </a:cubicBezTo>
                    <a:cubicBezTo>
                      <a:pt x="120995" y="5419"/>
                      <a:pt x="116677" y="-341"/>
                      <a:pt x="102279" y="19"/>
                    </a:cubicBezTo>
                    <a:close/>
                  </a:path>
                </a:pathLst>
              </a:custGeom>
              <a:grpFill/>
              <a:ln w="6599"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2C6A12CB-A937-425D-BCA3-A5BB1CB57193}"/>
                  </a:ext>
                </a:extLst>
              </p:cNvPr>
              <p:cNvSpPr/>
              <p:nvPr/>
            </p:nvSpPr>
            <p:spPr>
              <a:xfrm flipH="1">
                <a:off x="1405312" y="5139374"/>
                <a:ext cx="689866" cy="864745"/>
              </a:xfrm>
              <a:custGeom>
                <a:avLst/>
                <a:gdLst>
                  <a:gd name="connsiteX0" fmla="*/ 50409 w 689866"/>
                  <a:gd name="connsiteY0" fmla="*/ 189897 h 864745"/>
                  <a:gd name="connsiteX1" fmla="*/ 42131 w 689866"/>
                  <a:gd name="connsiteY1" fmla="*/ 205149 h 864745"/>
                  <a:gd name="connsiteX2" fmla="*/ 42131 w 689866"/>
                  <a:gd name="connsiteY2" fmla="*/ 505687 h 864745"/>
                  <a:gd name="connsiteX3" fmla="*/ 41771 w 689866"/>
                  <a:gd name="connsiteY3" fmla="*/ 803346 h 864745"/>
                  <a:gd name="connsiteX4" fmla="*/ 59768 w 689866"/>
                  <a:gd name="connsiteY4" fmla="*/ 822062 h 864745"/>
                  <a:gd name="connsiteX5" fmla="*/ 571582 w 689866"/>
                  <a:gd name="connsiteY5" fmla="*/ 821702 h 864745"/>
                  <a:gd name="connsiteX6" fmla="*/ 591018 w 689866"/>
                  <a:gd name="connsiteY6" fmla="*/ 833580 h 864745"/>
                  <a:gd name="connsiteX7" fmla="*/ 648966 w 689866"/>
                  <a:gd name="connsiteY7" fmla="*/ 863814 h 864745"/>
                  <a:gd name="connsiteX8" fmla="*/ 689638 w 689866"/>
                  <a:gd name="connsiteY8" fmla="*/ 816663 h 864745"/>
                  <a:gd name="connsiteX9" fmla="*/ 656525 w 689866"/>
                  <a:gd name="connsiteY9" fmla="*/ 760874 h 864745"/>
                  <a:gd name="connsiteX10" fmla="*/ 595338 w 689866"/>
                  <a:gd name="connsiteY10" fmla="*/ 781390 h 864745"/>
                  <a:gd name="connsiteX11" fmla="*/ 575542 w 689866"/>
                  <a:gd name="connsiteY11" fmla="*/ 791828 h 864745"/>
                  <a:gd name="connsiteX12" fmla="*/ 88201 w 689866"/>
                  <a:gd name="connsiteY12" fmla="*/ 791828 h 864745"/>
                  <a:gd name="connsiteX13" fmla="*/ 71645 w 689866"/>
                  <a:gd name="connsiteY13" fmla="*/ 774552 h 864745"/>
                  <a:gd name="connsiteX14" fmla="*/ 72005 w 689866"/>
                  <a:gd name="connsiteY14" fmla="*/ 210187 h 864745"/>
                  <a:gd name="connsiteX15" fmla="*/ 72005 w 689866"/>
                  <a:gd name="connsiteY15" fmla="*/ 197230 h 864745"/>
                  <a:gd name="connsiteX16" fmla="*/ 68405 w 689866"/>
                  <a:gd name="connsiteY16" fmla="*/ 190031 h 864745"/>
                  <a:gd name="connsiteX17" fmla="*/ 50409 w 689866"/>
                  <a:gd name="connsiteY17" fmla="*/ 189897 h 864745"/>
                  <a:gd name="connsiteX18" fmla="*/ 100079 w 689866"/>
                  <a:gd name="connsiteY18" fmla="*/ 0 h 864745"/>
                  <a:gd name="connsiteX19" fmla="*/ 14057 w 689866"/>
                  <a:gd name="connsiteY19" fmla="*/ 0 h 864745"/>
                  <a:gd name="connsiteX20" fmla="*/ 19 w 689866"/>
                  <a:gd name="connsiteY20" fmla="*/ 14037 h 864745"/>
                  <a:gd name="connsiteX21" fmla="*/ 739 w 689866"/>
                  <a:gd name="connsiteY21" fmla="*/ 95381 h 864745"/>
                  <a:gd name="connsiteX22" fmla="*/ 2899 w 689866"/>
                  <a:gd name="connsiteY22" fmla="*/ 114097 h 864745"/>
                  <a:gd name="connsiteX23" fmla="*/ 2899 w 689866"/>
                  <a:gd name="connsiteY23" fmla="*/ 175284 h 864745"/>
                  <a:gd name="connsiteX24" fmla="*/ 16576 w 689866"/>
                  <a:gd name="connsiteY24" fmla="*/ 189321 h 864745"/>
                  <a:gd name="connsiteX25" fmla="*/ 112676 w 689866"/>
                  <a:gd name="connsiteY25" fmla="*/ 188601 h 864745"/>
                  <a:gd name="connsiteX26" fmla="*/ 114116 w 689866"/>
                  <a:gd name="connsiteY26" fmla="*/ 15477 h 864745"/>
                  <a:gd name="connsiteX27" fmla="*/ 100079 w 689866"/>
                  <a:gd name="connsiteY27" fmla="*/ 0 h 86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89866" h="864745">
                    <a:moveTo>
                      <a:pt x="50409" y="189897"/>
                    </a:moveTo>
                    <a:cubicBezTo>
                      <a:pt x="45460" y="192731"/>
                      <a:pt x="42131" y="198130"/>
                      <a:pt x="42131" y="205149"/>
                    </a:cubicBezTo>
                    <a:cubicBezTo>
                      <a:pt x="42131" y="305208"/>
                      <a:pt x="42131" y="405628"/>
                      <a:pt x="42131" y="505687"/>
                    </a:cubicBezTo>
                    <a:cubicBezTo>
                      <a:pt x="42131" y="605027"/>
                      <a:pt x="42491" y="704006"/>
                      <a:pt x="41771" y="803346"/>
                    </a:cubicBezTo>
                    <a:cubicBezTo>
                      <a:pt x="41771" y="817743"/>
                      <a:pt x="44650" y="822062"/>
                      <a:pt x="59768" y="822062"/>
                    </a:cubicBezTo>
                    <a:cubicBezTo>
                      <a:pt x="230372" y="821342"/>
                      <a:pt x="400977" y="821702"/>
                      <a:pt x="571582" y="821702"/>
                    </a:cubicBezTo>
                    <a:cubicBezTo>
                      <a:pt x="580940" y="821702"/>
                      <a:pt x="587059" y="822422"/>
                      <a:pt x="591018" y="833580"/>
                    </a:cubicBezTo>
                    <a:cubicBezTo>
                      <a:pt x="599296" y="857335"/>
                      <a:pt x="621972" y="868133"/>
                      <a:pt x="648966" y="863814"/>
                    </a:cubicBezTo>
                    <a:cubicBezTo>
                      <a:pt x="671282" y="860214"/>
                      <a:pt x="687478" y="841498"/>
                      <a:pt x="689638" y="816663"/>
                    </a:cubicBezTo>
                    <a:cubicBezTo>
                      <a:pt x="691798" y="790388"/>
                      <a:pt x="678480" y="768433"/>
                      <a:pt x="656525" y="760874"/>
                    </a:cubicBezTo>
                    <a:cubicBezTo>
                      <a:pt x="632770" y="752956"/>
                      <a:pt x="607215" y="760515"/>
                      <a:pt x="595338" y="781390"/>
                    </a:cubicBezTo>
                    <a:cubicBezTo>
                      <a:pt x="590298" y="790029"/>
                      <a:pt x="584899" y="791828"/>
                      <a:pt x="575542" y="791828"/>
                    </a:cubicBezTo>
                    <a:cubicBezTo>
                      <a:pt x="413215" y="791468"/>
                      <a:pt x="250888" y="791468"/>
                      <a:pt x="88201" y="791828"/>
                    </a:cubicBezTo>
                    <a:cubicBezTo>
                      <a:pt x="74164" y="791828"/>
                      <a:pt x="71645" y="787509"/>
                      <a:pt x="71645" y="774552"/>
                    </a:cubicBezTo>
                    <a:cubicBezTo>
                      <a:pt x="72005" y="586310"/>
                      <a:pt x="72005" y="398069"/>
                      <a:pt x="72005" y="210187"/>
                    </a:cubicBezTo>
                    <a:cubicBezTo>
                      <a:pt x="72005" y="205869"/>
                      <a:pt x="72005" y="201550"/>
                      <a:pt x="72005" y="197230"/>
                    </a:cubicBezTo>
                    <a:cubicBezTo>
                      <a:pt x="72005" y="194351"/>
                      <a:pt x="71645" y="191471"/>
                      <a:pt x="68405" y="190031"/>
                    </a:cubicBezTo>
                    <a:cubicBezTo>
                      <a:pt x="61927" y="186792"/>
                      <a:pt x="55358" y="187062"/>
                      <a:pt x="50409" y="189897"/>
                    </a:cubicBezTo>
                    <a:close/>
                    <a:moveTo>
                      <a:pt x="100079" y="0"/>
                    </a:moveTo>
                    <a:cubicBezTo>
                      <a:pt x="71285" y="360"/>
                      <a:pt x="42851" y="360"/>
                      <a:pt x="14057" y="0"/>
                    </a:cubicBezTo>
                    <a:cubicBezTo>
                      <a:pt x="4339" y="0"/>
                      <a:pt x="-341" y="4319"/>
                      <a:pt x="19" y="14037"/>
                    </a:cubicBezTo>
                    <a:cubicBezTo>
                      <a:pt x="379" y="41032"/>
                      <a:pt x="379" y="68386"/>
                      <a:pt x="739" y="95381"/>
                    </a:cubicBezTo>
                    <a:cubicBezTo>
                      <a:pt x="3618" y="101499"/>
                      <a:pt x="2899" y="107618"/>
                      <a:pt x="2899" y="114097"/>
                    </a:cubicBezTo>
                    <a:cubicBezTo>
                      <a:pt x="2899" y="134612"/>
                      <a:pt x="3259" y="154768"/>
                      <a:pt x="2899" y="175284"/>
                    </a:cubicBezTo>
                    <a:cubicBezTo>
                      <a:pt x="2899" y="185362"/>
                      <a:pt x="6498" y="189681"/>
                      <a:pt x="16576" y="189321"/>
                    </a:cubicBezTo>
                    <a:cubicBezTo>
                      <a:pt x="48609" y="188961"/>
                      <a:pt x="80643" y="188961"/>
                      <a:pt x="112676" y="188601"/>
                    </a:cubicBezTo>
                    <a:cubicBezTo>
                      <a:pt x="113036" y="131013"/>
                      <a:pt x="113396" y="73065"/>
                      <a:pt x="114116" y="15477"/>
                    </a:cubicBezTo>
                    <a:cubicBezTo>
                      <a:pt x="114116" y="5399"/>
                      <a:pt x="111237" y="0"/>
                      <a:pt x="100079" y="0"/>
                    </a:cubicBezTo>
                    <a:close/>
                  </a:path>
                </a:pathLst>
              </a:custGeom>
              <a:grpFill/>
              <a:ln w="6599" cap="flat">
                <a:noFill/>
                <a:prstDash val="solid"/>
                <a:miter/>
              </a:ln>
            </p:spPr>
            <p:txBody>
              <a:bodyPr rtlCol="0" anchor="ctr"/>
              <a:lstStyle/>
              <a:p>
                <a:endParaRPr lang="en-US"/>
              </a:p>
            </p:txBody>
          </p:sp>
        </p:grpSp>
        <p:grpSp>
          <p:nvGrpSpPr>
            <p:cNvPr id="97" name="Group 96">
              <a:extLst>
                <a:ext uri="{FF2B5EF4-FFF2-40B4-BE49-F238E27FC236}">
                  <a16:creationId xmlns:a16="http://schemas.microsoft.com/office/drawing/2014/main" id="{71F5C56A-4D65-45BB-ADFB-4902606EA2E5}"/>
                </a:ext>
              </a:extLst>
            </p:cNvPr>
            <p:cNvGrpSpPr/>
            <p:nvPr userDrawn="1"/>
          </p:nvGrpSpPr>
          <p:grpSpPr>
            <a:xfrm>
              <a:off x="548226" y="1602802"/>
              <a:ext cx="944002" cy="3757883"/>
              <a:chOff x="655230" y="1602802"/>
              <a:chExt cx="944002" cy="3757883"/>
            </a:xfrm>
            <a:grpFill/>
          </p:grpSpPr>
          <p:sp>
            <p:nvSpPr>
              <p:cNvPr id="54" name="Freeform: Shape 53">
                <a:extLst>
                  <a:ext uri="{FF2B5EF4-FFF2-40B4-BE49-F238E27FC236}">
                    <a16:creationId xmlns:a16="http://schemas.microsoft.com/office/drawing/2014/main" id="{14CFE449-955F-4128-94F3-2CACBE8BB46B}"/>
                  </a:ext>
                </a:extLst>
              </p:cNvPr>
              <p:cNvSpPr/>
              <p:nvPr userDrawn="1"/>
            </p:nvSpPr>
            <p:spPr>
              <a:xfrm flipH="1">
                <a:off x="830109" y="3005304"/>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36CAA8C-CBDE-4BC9-ADAC-9B9B329BE1DC}"/>
                  </a:ext>
                </a:extLst>
              </p:cNvPr>
              <p:cNvSpPr/>
              <p:nvPr userDrawn="1"/>
            </p:nvSpPr>
            <p:spPr>
              <a:xfrm flipH="1">
                <a:off x="955830" y="4190397"/>
                <a:ext cx="643402" cy="634359"/>
              </a:xfrm>
              <a:custGeom>
                <a:avLst/>
                <a:gdLst>
                  <a:gd name="connsiteX0" fmla="*/ 1129160 w 1181053"/>
                  <a:gd name="connsiteY0" fmla="*/ 979148 h 1164453"/>
                  <a:gd name="connsiteX1" fmla="*/ 1108019 w 1181053"/>
                  <a:gd name="connsiteY1" fmla="*/ 942810 h 1164453"/>
                  <a:gd name="connsiteX2" fmla="*/ 1109340 w 1181053"/>
                  <a:gd name="connsiteY2" fmla="*/ 104390 h 1164453"/>
                  <a:gd name="connsiteX3" fmla="*/ 1074984 w 1181053"/>
                  <a:gd name="connsiteY3" fmla="*/ 71355 h 1164453"/>
                  <a:gd name="connsiteX4" fmla="*/ 383898 w 1181053"/>
                  <a:gd name="connsiteY4" fmla="*/ 72016 h 1164453"/>
                  <a:gd name="connsiteX5" fmla="*/ 349542 w 1181053"/>
                  <a:gd name="connsiteY5" fmla="*/ 69373 h 1164453"/>
                  <a:gd name="connsiteX6" fmla="*/ 348221 w 1181053"/>
                  <a:gd name="connsiteY6" fmla="*/ 1321 h 1164453"/>
                  <a:gd name="connsiteX7" fmla="*/ 337650 w 1181053"/>
                  <a:gd name="connsiteY7" fmla="*/ 1982 h 1164453"/>
                  <a:gd name="connsiteX8" fmla="*/ 32409 w 1181053"/>
                  <a:gd name="connsiteY8" fmla="*/ 0 h 1164453"/>
                  <a:gd name="connsiteX9" fmla="*/ 35 w 1181053"/>
                  <a:gd name="connsiteY9" fmla="*/ 30392 h 1164453"/>
                  <a:gd name="connsiteX10" fmla="*/ 35 w 1181053"/>
                  <a:gd name="connsiteY10" fmla="*/ 180369 h 1164453"/>
                  <a:gd name="connsiteX11" fmla="*/ 29766 w 1181053"/>
                  <a:gd name="connsiteY11" fmla="*/ 210101 h 1164453"/>
                  <a:gd name="connsiteX12" fmla="*/ 177101 w 1181053"/>
                  <a:gd name="connsiteY12" fmla="*/ 210101 h 1164453"/>
                  <a:gd name="connsiteX13" fmla="*/ 292062 w 1181053"/>
                  <a:gd name="connsiteY13" fmla="*/ 209440 h 1164453"/>
                  <a:gd name="connsiteX14" fmla="*/ 349542 w 1181053"/>
                  <a:gd name="connsiteY14" fmla="*/ 147996 h 1164453"/>
                  <a:gd name="connsiteX15" fmla="*/ 381256 w 1181053"/>
                  <a:gd name="connsiteY15" fmla="*/ 146014 h 1164453"/>
                  <a:gd name="connsiteX16" fmla="*/ 1021467 w 1181053"/>
                  <a:gd name="connsiteY16" fmla="*/ 145353 h 1164453"/>
                  <a:gd name="connsiteX17" fmla="*/ 1054502 w 1181053"/>
                  <a:gd name="connsiteY17" fmla="*/ 177066 h 1164453"/>
                  <a:gd name="connsiteX18" fmla="*/ 1054502 w 1181053"/>
                  <a:gd name="connsiteY18" fmla="*/ 945453 h 1164453"/>
                  <a:gd name="connsiteX19" fmla="*/ 1032699 w 1181053"/>
                  <a:gd name="connsiteY19" fmla="*/ 985755 h 1164453"/>
                  <a:gd name="connsiteX20" fmla="*/ 997022 w 1181053"/>
                  <a:gd name="connsiteY20" fmla="*/ 1102037 h 1164453"/>
                  <a:gd name="connsiteX21" fmla="*/ 1094805 w 1181053"/>
                  <a:gd name="connsiteY21" fmla="*/ 1164142 h 1164453"/>
                  <a:gd name="connsiteX22" fmla="*/ 1178712 w 1181053"/>
                  <a:gd name="connsiteY22" fmla="*/ 1090145 h 1164453"/>
                  <a:gd name="connsiteX23" fmla="*/ 1129160 w 1181053"/>
                  <a:gd name="connsiteY23" fmla="*/ 979148 h 116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81053" h="1164453">
                    <a:moveTo>
                      <a:pt x="1129160" y="979148"/>
                    </a:moveTo>
                    <a:cubicBezTo>
                      <a:pt x="1110001" y="971220"/>
                      <a:pt x="1108019" y="959988"/>
                      <a:pt x="1108019" y="942810"/>
                    </a:cubicBezTo>
                    <a:cubicBezTo>
                      <a:pt x="1108679" y="663337"/>
                      <a:pt x="1108019" y="383863"/>
                      <a:pt x="1109340" y="104390"/>
                    </a:cubicBezTo>
                    <a:cubicBezTo>
                      <a:pt x="1109340" y="75980"/>
                      <a:pt x="1100751" y="71355"/>
                      <a:pt x="1074984" y="71355"/>
                    </a:cubicBezTo>
                    <a:cubicBezTo>
                      <a:pt x="844402" y="72676"/>
                      <a:pt x="614480" y="72016"/>
                      <a:pt x="383898" y="72016"/>
                    </a:cubicBezTo>
                    <a:cubicBezTo>
                      <a:pt x="372666" y="72016"/>
                      <a:pt x="360774" y="73998"/>
                      <a:pt x="349542" y="69373"/>
                    </a:cubicBezTo>
                    <a:cubicBezTo>
                      <a:pt x="350863" y="46909"/>
                      <a:pt x="352845" y="23785"/>
                      <a:pt x="348221" y="1321"/>
                    </a:cubicBezTo>
                    <a:cubicBezTo>
                      <a:pt x="344917" y="1321"/>
                      <a:pt x="340953" y="1982"/>
                      <a:pt x="337650" y="1982"/>
                    </a:cubicBezTo>
                    <a:cubicBezTo>
                      <a:pt x="235903" y="1321"/>
                      <a:pt x="134156" y="1321"/>
                      <a:pt x="32409" y="0"/>
                    </a:cubicBezTo>
                    <a:cubicBezTo>
                      <a:pt x="9946" y="0"/>
                      <a:pt x="-626" y="5946"/>
                      <a:pt x="35" y="30392"/>
                    </a:cubicBezTo>
                    <a:cubicBezTo>
                      <a:pt x="1357" y="80605"/>
                      <a:pt x="1357" y="130157"/>
                      <a:pt x="35" y="180369"/>
                    </a:cubicBezTo>
                    <a:cubicBezTo>
                      <a:pt x="-626" y="202173"/>
                      <a:pt x="7964" y="210761"/>
                      <a:pt x="29766" y="210101"/>
                    </a:cubicBezTo>
                    <a:cubicBezTo>
                      <a:pt x="78658" y="209440"/>
                      <a:pt x="128210" y="210101"/>
                      <a:pt x="177101" y="210101"/>
                    </a:cubicBezTo>
                    <a:cubicBezTo>
                      <a:pt x="215421" y="210101"/>
                      <a:pt x="253741" y="209440"/>
                      <a:pt x="292062" y="209440"/>
                    </a:cubicBezTo>
                    <a:cubicBezTo>
                      <a:pt x="352845" y="209440"/>
                      <a:pt x="352845" y="209440"/>
                      <a:pt x="349542" y="147996"/>
                    </a:cubicBezTo>
                    <a:cubicBezTo>
                      <a:pt x="360113" y="147335"/>
                      <a:pt x="370684" y="146014"/>
                      <a:pt x="381256" y="146014"/>
                    </a:cubicBezTo>
                    <a:cubicBezTo>
                      <a:pt x="594660" y="146014"/>
                      <a:pt x="808063" y="146674"/>
                      <a:pt x="1021467" y="145353"/>
                    </a:cubicBezTo>
                    <a:cubicBezTo>
                      <a:pt x="1046574" y="145353"/>
                      <a:pt x="1054502" y="150638"/>
                      <a:pt x="1054502" y="177066"/>
                    </a:cubicBezTo>
                    <a:cubicBezTo>
                      <a:pt x="1053181" y="433415"/>
                      <a:pt x="1053842" y="689764"/>
                      <a:pt x="1054502" y="945453"/>
                    </a:cubicBezTo>
                    <a:cubicBezTo>
                      <a:pt x="1054502" y="964613"/>
                      <a:pt x="1049877" y="975184"/>
                      <a:pt x="1032699" y="985755"/>
                    </a:cubicBezTo>
                    <a:cubicBezTo>
                      <a:pt x="995701" y="1008219"/>
                      <a:pt x="982487" y="1057771"/>
                      <a:pt x="997022" y="1102037"/>
                    </a:cubicBezTo>
                    <a:cubicBezTo>
                      <a:pt x="1010897" y="1144322"/>
                      <a:pt x="1047895" y="1167446"/>
                      <a:pt x="1094805" y="1164142"/>
                    </a:cubicBezTo>
                    <a:cubicBezTo>
                      <a:pt x="1137089" y="1161499"/>
                      <a:pt x="1170784" y="1131768"/>
                      <a:pt x="1178712" y="1090145"/>
                    </a:cubicBezTo>
                    <a:cubicBezTo>
                      <a:pt x="1187962" y="1041914"/>
                      <a:pt x="1169463" y="996326"/>
                      <a:pt x="1129160" y="979148"/>
                    </a:cubicBezTo>
                    <a:close/>
                  </a:path>
                </a:pathLst>
              </a:custGeom>
              <a:grpFill/>
              <a:ln w="6599"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FE059B7-412E-4650-8EF3-9B138089D6F0}"/>
                  </a:ext>
                </a:extLst>
              </p:cNvPr>
              <p:cNvSpPr/>
              <p:nvPr userDrawn="1"/>
            </p:nvSpPr>
            <p:spPr>
              <a:xfrm rot="16200000" flipH="1">
                <a:off x="1069293" y="182091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6DA1E9E-C3EF-4052-B739-AB5261881BA3}"/>
                  </a:ext>
                </a:extLst>
              </p:cNvPr>
              <p:cNvSpPr/>
              <p:nvPr userDrawn="1"/>
            </p:nvSpPr>
            <p:spPr>
              <a:xfrm rot="16200000" flipH="1">
                <a:off x="1120766" y="2289790"/>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AE258E7-1627-4F85-BE58-CE26AE080072}"/>
                  </a:ext>
                </a:extLst>
              </p:cNvPr>
              <p:cNvSpPr/>
              <p:nvPr userDrawn="1"/>
            </p:nvSpPr>
            <p:spPr>
              <a:xfrm flipH="1">
                <a:off x="830109" y="3801796"/>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388BC822-45B5-4649-B16E-C559A55EB449}"/>
                  </a:ext>
                </a:extLst>
              </p:cNvPr>
              <p:cNvSpPr/>
              <p:nvPr userDrawn="1"/>
            </p:nvSpPr>
            <p:spPr>
              <a:xfrm rot="16200000" flipH="1">
                <a:off x="1066573" y="3025173"/>
                <a:ext cx="121315" cy="944002"/>
              </a:xfrm>
              <a:custGeom>
                <a:avLst/>
                <a:gdLst>
                  <a:gd name="connsiteX0" fmla="*/ 85722 w 222690"/>
                  <a:gd name="connsiteY0" fmla="*/ 193430 h 1732846"/>
                  <a:gd name="connsiteX1" fmla="*/ 104882 w 222690"/>
                  <a:gd name="connsiteY1" fmla="*/ 219858 h 1732846"/>
                  <a:gd name="connsiteX2" fmla="*/ 104882 w 222690"/>
                  <a:gd name="connsiteY2" fmla="*/ 860070 h 1732846"/>
                  <a:gd name="connsiteX3" fmla="*/ 105543 w 222690"/>
                  <a:gd name="connsiteY3" fmla="*/ 1355591 h 1732846"/>
                  <a:gd name="connsiteX4" fmla="*/ 80437 w 222690"/>
                  <a:gd name="connsiteY4" fmla="*/ 1382018 h 1732846"/>
                  <a:gd name="connsiteX5" fmla="*/ 13706 w 222690"/>
                  <a:gd name="connsiteY5" fmla="*/ 1384000 h 1732846"/>
                  <a:gd name="connsiteX6" fmla="*/ 14367 w 222690"/>
                  <a:gd name="connsiteY6" fmla="*/ 1416374 h 1732846"/>
                  <a:gd name="connsiteX7" fmla="*/ 8421 w 222690"/>
                  <a:gd name="connsiteY7" fmla="*/ 1685937 h 1732846"/>
                  <a:gd name="connsiteX8" fmla="*/ 56652 w 222690"/>
                  <a:gd name="connsiteY8" fmla="*/ 1732847 h 1732846"/>
                  <a:gd name="connsiteX9" fmla="*/ 174255 w 222690"/>
                  <a:gd name="connsiteY9" fmla="*/ 1732847 h 1732846"/>
                  <a:gd name="connsiteX10" fmla="*/ 222486 w 222690"/>
                  <a:gd name="connsiteY10" fmla="*/ 1683295 h 1732846"/>
                  <a:gd name="connsiteX11" fmla="*/ 217200 w 222690"/>
                  <a:gd name="connsiteY11" fmla="*/ 1384661 h 1732846"/>
                  <a:gd name="connsiteX12" fmla="*/ 196058 w 222690"/>
                  <a:gd name="connsiteY12" fmla="*/ 1382018 h 1732846"/>
                  <a:gd name="connsiteX13" fmla="*/ 158398 w 222690"/>
                  <a:gd name="connsiteY13" fmla="*/ 1343037 h 1732846"/>
                  <a:gd name="connsiteX14" fmla="*/ 158398 w 222690"/>
                  <a:gd name="connsiteY14" fmla="*/ 215233 h 1732846"/>
                  <a:gd name="connsiteX15" fmla="*/ 174916 w 222690"/>
                  <a:gd name="connsiteY15" fmla="*/ 147843 h 1732846"/>
                  <a:gd name="connsiteX16" fmla="*/ 161041 w 222690"/>
                  <a:gd name="connsiteY16" fmla="*/ 26275 h 1732846"/>
                  <a:gd name="connsiteX17" fmla="*/ 48723 w 222690"/>
                  <a:gd name="connsiteY17" fmla="*/ 9758 h 1732846"/>
                  <a:gd name="connsiteX18" fmla="*/ 1814 w 222690"/>
                  <a:gd name="connsiteY18" fmla="*/ 117451 h 1732846"/>
                  <a:gd name="connsiteX19" fmla="*/ 85722 w 222690"/>
                  <a:gd name="connsiteY19" fmla="*/ 193430 h 173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2690" h="1732846">
                    <a:moveTo>
                      <a:pt x="85722" y="193430"/>
                    </a:moveTo>
                    <a:cubicBezTo>
                      <a:pt x="107525" y="194752"/>
                      <a:pt x="104882" y="205984"/>
                      <a:pt x="104882" y="219858"/>
                    </a:cubicBezTo>
                    <a:cubicBezTo>
                      <a:pt x="104882" y="433262"/>
                      <a:pt x="104882" y="646666"/>
                      <a:pt x="104882" y="860070"/>
                    </a:cubicBezTo>
                    <a:cubicBezTo>
                      <a:pt x="104882" y="1025244"/>
                      <a:pt x="104882" y="1190417"/>
                      <a:pt x="105543" y="1355591"/>
                    </a:cubicBezTo>
                    <a:cubicBezTo>
                      <a:pt x="105543" y="1374751"/>
                      <a:pt x="101579" y="1382679"/>
                      <a:pt x="80437" y="1382018"/>
                    </a:cubicBezTo>
                    <a:cubicBezTo>
                      <a:pt x="58634" y="1381358"/>
                      <a:pt x="36170" y="1378715"/>
                      <a:pt x="13706" y="1384000"/>
                    </a:cubicBezTo>
                    <a:cubicBezTo>
                      <a:pt x="13706" y="1394571"/>
                      <a:pt x="14367" y="1405143"/>
                      <a:pt x="14367" y="1416374"/>
                    </a:cubicBezTo>
                    <a:cubicBezTo>
                      <a:pt x="18331" y="1506229"/>
                      <a:pt x="6439" y="1596083"/>
                      <a:pt x="8421" y="1685937"/>
                    </a:cubicBezTo>
                    <a:cubicBezTo>
                      <a:pt x="9742" y="1732847"/>
                      <a:pt x="8421" y="1732847"/>
                      <a:pt x="56652" y="1732847"/>
                    </a:cubicBezTo>
                    <a:cubicBezTo>
                      <a:pt x="95633" y="1732847"/>
                      <a:pt x="135274" y="1732847"/>
                      <a:pt x="174255" y="1732847"/>
                    </a:cubicBezTo>
                    <a:cubicBezTo>
                      <a:pt x="221825" y="1732847"/>
                      <a:pt x="221164" y="1732847"/>
                      <a:pt x="222486" y="1683295"/>
                    </a:cubicBezTo>
                    <a:cubicBezTo>
                      <a:pt x="224468" y="1583530"/>
                      <a:pt x="211254" y="1484426"/>
                      <a:pt x="217200" y="1384661"/>
                    </a:cubicBezTo>
                    <a:cubicBezTo>
                      <a:pt x="209933" y="1384000"/>
                      <a:pt x="203326" y="1382018"/>
                      <a:pt x="196058" y="1382018"/>
                    </a:cubicBezTo>
                    <a:cubicBezTo>
                      <a:pt x="158398" y="1381358"/>
                      <a:pt x="158398" y="1381358"/>
                      <a:pt x="158398" y="1343037"/>
                    </a:cubicBezTo>
                    <a:cubicBezTo>
                      <a:pt x="158398" y="967103"/>
                      <a:pt x="158398" y="591168"/>
                      <a:pt x="158398" y="215233"/>
                    </a:cubicBezTo>
                    <a:cubicBezTo>
                      <a:pt x="158398" y="190788"/>
                      <a:pt x="160380" y="169645"/>
                      <a:pt x="174916" y="147843"/>
                    </a:cubicBezTo>
                    <a:cubicBezTo>
                      <a:pt x="199362" y="110844"/>
                      <a:pt x="190772" y="56667"/>
                      <a:pt x="161041" y="26275"/>
                    </a:cubicBezTo>
                    <a:cubicBezTo>
                      <a:pt x="133953" y="-814"/>
                      <a:pt x="84401" y="-8081"/>
                      <a:pt x="48723" y="9758"/>
                    </a:cubicBezTo>
                    <a:cubicBezTo>
                      <a:pt x="12385" y="28918"/>
                      <a:pt x="-6114" y="71202"/>
                      <a:pt x="1814" y="117451"/>
                    </a:cubicBezTo>
                    <a:cubicBezTo>
                      <a:pt x="9742" y="161717"/>
                      <a:pt x="39474" y="190127"/>
                      <a:pt x="85722" y="193430"/>
                    </a:cubicBezTo>
                    <a:close/>
                  </a:path>
                </a:pathLst>
              </a:custGeom>
              <a:grpFill/>
              <a:ln w="6599"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F81BE720-6521-4FDD-8C3B-B24385FF18AE}"/>
                  </a:ext>
                </a:extLst>
              </p:cNvPr>
              <p:cNvSpPr/>
              <p:nvPr userDrawn="1"/>
            </p:nvSpPr>
            <p:spPr>
              <a:xfrm rot="5400000" flipH="1" flipV="1">
                <a:off x="1069293" y="4830746"/>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grpSp>
        <p:grpSp>
          <p:nvGrpSpPr>
            <p:cNvPr id="99" name="Group 98">
              <a:extLst>
                <a:ext uri="{FF2B5EF4-FFF2-40B4-BE49-F238E27FC236}">
                  <a16:creationId xmlns:a16="http://schemas.microsoft.com/office/drawing/2014/main" id="{A41B19ED-3589-4DE1-A150-B99140988B50}"/>
                </a:ext>
              </a:extLst>
            </p:cNvPr>
            <p:cNvGrpSpPr/>
            <p:nvPr userDrawn="1"/>
          </p:nvGrpSpPr>
          <p:grpSpPr>
            <a:xfrm>
              <a:off x="4782728" y="2208743"/>
              <a:ext cx="1206268" cy="3147897"/>
              <a:chOff x="4889732" y="2208743"/>
              <a:chExt cx="1206268" cy="3147897"/>
            </a:xfrm>
            <a:grpFill/>
          </p:grpSpPr>
          <p:sp>
            <p:nvSpPr>
              <p:cNvPr id="55" name="Freeform: Shape 54">
                <a:extLst>
                  <a:ext uri="{FF2B5EF4-FFF2-40B4-BE49-F238E27FC236}">
                    <a16:creationId xmlns:a16="http://schemas.microsoft.com/office/drawing/2014/main" id="{F8C970CA-0C4B-42C4-B0C7-EB4872CFDF25}"/>
                  </a:ext>
                </a:extLst>
              </p:cNvPr>
              <p:cNvSpPr/>
              <p:nvPr userDrawn="1"/>
            </p:nvSpPr>
            <p:spPr>
              <a:xfrm flipH="1">
                <a:off x="4889732" y="2408235"/>
                <a:ext cx="1206268" cy="720041"/>
              </a:xfrm>
              <a:custGeom>
                <a:avLst/>
                <a:gdLst>
                  <a:gd name="connsiteX0" fmla="*/ 1864067 w 2214270"/>
                  <a:gd name="connsiteY0" fmla="*/ 1293985 h 1321734"/>
                  <a:gd name="connsiteX1" fmla="*/ 1891816 w 2214270"/>
                  <a:gd name="connsiteY1" fmla="*/ 1319752 h 1321734"/>
                  <a:gd name="connsiteX2" fmla="*/ 2041794 w 2214270"/>
                  <a:gd name="connsiteY2" fmla="*/ 1321734 h 1321734"/>
                  <a:gd name="connsiteX3" fmla="*/ 2185825 w 2214270"/>
                  <a:gd name="connsiteY3" fmla="*/ 1321074 h 1321734"/>
                  <a:gd name="connsiteX4" fmla="*/ 2214235 w 2214270"/>
                  <a:gd name="connsiteY4" fmla="*/ 1292663 h 1321734"/>
                  <a:gd name="connsiteX5" fmla="*/ 2214235 w 2214270"/>
                  <a:gd name="connsiteY5" fmla="*/ 1135418 h 1321734"/>
                  <a:gd name="connsiteX6" fmla="*/ 2185825 w 2214270"/>
                  <a:gd name="connsiteY6" fmla="*/ 1107009 h 1321734"/>
                  <a:gd name="connsiteX7" fmla="*/ 2041794 w 2214270"/>
                  <a:gd name="connsiteY7" fmla="*/ 1106348 h 1321734"/>
                  <a:gd name="connsiteX8" fmla="*/ 1908334 w 2214270"/>
                  <a:gd name="connsiteY8" fmla="*/ 1108330 h 1321734"/>
                  <a:gd name="connsiteX9" fmla="*/ 1866049 w 2214270"/>
                  <a:gd name="connsiteY9" fmla="*/ 1150614 h 1321734"/>
                  <a:gd name="connsiteX10" fmla="*/ 1834336 w 2214270"/>
                  <a:gd name="connsiteY10" fmla="*/ 1183649 h 1321734"/>
                  <a:gd name="connsiteX11" fmla="*/ 170710 w 2214270"/>
                  <a:gd name="connsiteY11" fmla="*/ 1183649 h 1321734"/>
                  <a:gd name="connsiteX12" fmla="*/ 139657 w 2214270"/>
                  <a:gd name="connsiteY12" fmla="*/ 1153257 h 1321734"/>
                  <a:gd name="connsiteX13" fmla="*/ 139657 w 2214270"/>
                  <a:gd name="connsiteY13" fmla="*/ 213090 h 1321734"/>
                  <a:gd name="connsiteX14" fmla="*/ 157496 w 2214270"/>
                  <a:gd name="connsiteY14" fmla="*/ 172127 h 1321734"/>
                  <a:gd name="connsiteX15" fmla="*/ 179959 w 2214270"/>
                  <a:gd name="connsiteY15" fmla="*/ 53863 h 1321734"/>
                  <a:gd name="connsiteX16" fmla="*/ 86801 w 2214270"/>
                  <a:gd name="connsiteY16" fmla="*/ 347 h 1321734"/>
                  <a:gd name="connsiteX17" fmla="*/ 3554 w 2214270"/>
                  <a:gd name="connsiteY17" fmla="*/ 71702 h 1321734"/>
                  <a:gd name="connsiteX18" fmla="*/ 44517 w 2214270"/>
                  <a:gd name="connsiteY18" fmla="*/ 181377 h 1321734"/>
                  <a:gd name="connsiteX19" fmla="*/ 66981 w 2214270"/>
                  <a:gd name="connsiteY19" fmla="*/ 223661 h 1321734"/>
                  <a:gd name="connsiteX20" fmla="*/ 66320 w 2214270"/>
                  <a:gd name="connsiteY20" fmla="*/ 1222630 h 1321734"/>
                  <a:gd name="connsiteX21" fmla="*/ 100676 w 2214270"/>
                  <a:gd name="connsiteY21" fmla="*/ 1256325 h 1321734"/>
                  <a:gd name="connsiteX22" fmla="*/ 1825747 w 2214270"/>
                  <a:gd name="connsiteY22" fmla="*/ 1255665 h 1321734"/>
                  <a:gd name="connsiteX23" fmla="*/ 1864067 w 2214270"/>
                  <a:gd name="connsiteY23" fmla="*/ 1293985 h 132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14270" h="1321734">
                    <a:moveTo>
                      <a:pt x="1864067" y="1293985"/>
                    </a:moveTo>
                    <a:cubicBezTo>
                      <a:pt x="1862746" y="1317109"/>
                      <a:pt x="1872656" y="1319752"/>
                      <a:pt x="1891816" y="1319752"/>
                    </a:cubicBezTo>
                    <a:cubicBezTo>
                      <a:pt x="1942029" y="1319752"/>
                      <a:pt x="1991581" y="1316449"/>
                      <a:pt x="2041794" y="1321734"/>
                    </a:cubicBezTo>
                    <a:cubicBezTo>
                      <a:pt x="2090024" y="1321734"/>
                      <a:pt x="2137595" y="1320413"/>
                      <a:pt x="2185825" y="1321074"/>
                    </a:cubicBezTo>
                    <a:cubicBezTo>
                      <a:pt x="2206307" y="1321074"/>
                      <a:pt x="2214235" y="1313145"/>
                      <a:pt x="2214235" y="1292663"/>
                    </a:cubicBezTo>
                    <a:cubicBezTo>
                      <a:pt x="2213574" y="1240469"/>
                      <a:pt x="2213574" y="1187613"/>
                      <a:pt x="2214235" y="1135418"/>
                    </a:cubicBezTo>
                    <a:cubicBezTo>
                      <a:pt x="2214896" y="1114276"/>
                      <a:pt x="2206307" y="1107009"/>
                      <a:pt x="2185825" y="1107009"/>
                    </a:cubicBezTo>
                    <a:cubicBezTo>
                      <a:pt x="2137595" y="1107669"/>
                      <a:pt x="2090024" y="1107009"/>
                      <a:pt x="2041794" y="1106348"/>
                    </a:cubicBezTo>
                    <a:cubicBezTo>
                      <a:pt x="1997527" y="1107009"/>
                      <a:pt x="1952600" y="1107669"/>
                      <a:pt x="1908334" y="1108330"/>
                    </a:cubicBezTo>
                    <a:cubicBezTo>
                      <a:pt x="1865389" y="1108330"/>
                      <a:pt x="1864067" y="1108330"/>
                      <a:pt x="1866049" y="1150614"/>
                    </a:cubicBezTo>
                    <a:cubicBezTo>
                      <a:pt x="1867371" y="1175721"/>
                      <a:pt x="1861425" y="1183649"/>
                      <a:pt x="1834336" y="1183649"/>
                    </a:cubicBezTo>
                    <a:cubicBezTo>
                      <a:pt x="1280014" y="1182988"/>
                      <a:pt x="725692" y="1182988"/>
                      <a:pt x="170710" y="1183649"/>
                    </a:cubicBezTo>
                    <a:cubicBezTo>
                      <a:pt x="146925" y="1183649"/>
                      <a:pt x="139657" y="1178364"/>
                      <a:pt x="139657" y="1153257"/>
                    </a:cubicBezTo>
                    <a:cubicBezTo>
                      <a:pt x="140318" y="840089"/>
                      <a:pt x="140318" y="526259"/>
                      <a:pt x="139657" y="213090"/>
                    </a:cubicBezTo>
                    <a:cubicBezTo>
                      <a:pt x="139657" y="195912"/>
                      <a:pt x="142960" y="184020"/>
                      <a:pt x="157496" y="172127"/>
                    </a:cubicBezTo>
                    <a:cubicBezTo>
                      <a:pt x="189870" y="145699"/>
                      <a:pt x="198459" y="94826"/>
                      <a:pt x="179959" y="53863"/>
                    </a:cubicBezTo>
                    <a:cubicBezTo>
                      <a:pt x="163442" y="17525"/>
                      <a:pt x="128425" y="-2957"/>
                      <a:pt x="86801" y="347"/>
                    </a:cubicBezTo>
                    <a:cubicBezTo>
                      <a:pt x="43856" y="3650"/>
                      <a:pt x="14786" y="28757"/>
                      <a:pt x="3554" y="71702"/>
                    </a:cubicBezTo>
                    <a:cubicBezTo>
                      <a:pt x="-7678" y="114647"/>
                      <a:pt x="8179" y="162217"/>
                      <a:pt x="44517" y="181377"/>
                    </a:cubicBezTo>
                    <a:cubicBezTo>
                      <a:pt x="64338" y="191948"/>
                      <a:pt x="66981" y="204501"/>
                      <a:pt x="66981" y="223661"/>
                    </a:cubicBezTo>
                    <a:cubicBezTo>
                      <a:pt x="66320" y="556651"/>
                      <a:pt x="66981" y="889641"/>
                      <a:pt x="66320" y="1222630"/>
                    </a:cubicBezTo>
                    <a:cubicBezTo>
                      <a:pt x="66320" y="1250379"/>
                      <a:pt x="73588" y="1256325"/>
                      <a:pt x="100676" y="1256325"/>
                    </a:cubicBezTo>
                    <a:cubicBezTo>
                      <a:pt x="675479" y="1255665"/>
                      <a:pt x="1250944" y="1255665"/>
                      <a:pt x="1825747" y="1255665"/>
                    </a:cubicBezTo>
                    <a:cubicBezTo>
                      <a:pt x="1864067" y="1256325"/>
                      <a:pt x="1866049" y="1256325"/>
                      <a:pt x="1864067" y="1293985"/>
                    </a:cubicBezTo>
                    <a:close/>
                  </a:path>
                </a:pathLst>
              </a:custGeom>
              <a:grpFill/>
              <a:ln w="6599"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F1CF96-44F7-4DA4-BD14-9FC77FB267D1}"/>
                  </a:ext>
                </a:extLst>
              </p:cNvPr>
              <p:cNvSpPr/>
              <p:nvPr userDrawn="1"/>
            </p:nvSpPr>
            <p:spPr>
              <a:xfrm flipH="1">
                <a:off x="4889732" y="3803842"/>
                <a:ext cx="862897" cy="590574"/>
              </a:xfrm>
              <a:custGeom>
                <a:avLst/>
                <a:gdLst>
                  <a:gd name="connsiteX0" fmla="*/ 162118 w 1583966"/>
                  <a:gd name="connsiteY0" fmla="*/ 885330 h 1084079"/>
                  <a:gd name="connsiteX1" fmla="*/ 162118 w 1583966"/>
                  <a:gd name="connsiteY1" fmla="*/ 156584 h 1084079"/>
                  <a:gd name="connsiteX2" fmla="*/ 154851 w 1583966"/>
                  <a:gd name="connsiteY2" fmla="*/ 110336 h 1084079"/>
                  <a:gd name="connsiteX3" fmla="*/ 166083 w 1583966"/>
                  <a:gd name="connsiteY3" fmla="*/ 108354 h 1084079"/>
                  <a:gd name="connsiteX4" fmla="*/ 1213282 w 1583966"/>
                  <a:gd name="connsiteY4" fmla="*/ 107693 h 1084079"/>
                  <a:gd name="connsiteX5" fmla="*/ 1235085 w 1583966"/>
                  <a:gd name="connsiteY5" fmla="*/ 130817 h 1084079"/>
                  <a:gd name="connsiteX6" fmla="*/ 1234424 w 1583966"/>
                  <a:gd name="connsiteY6" fmla="*/ 189619 h 1084079"/>
                  <a:gd name="connsiteX7" fmla="*/ 1255566 w 1583966"/>
                  <a:gd name="connsiteY7" fmla="*/ 210761 h 1084079"/>
                  <a:gd name="connsiteX8" fmla="*/ 1410829 w 1583966"/>
                  <a:gd name="connsiteY8" fmla="*/ 211422 h 1084079"/>
                  <a:gd name="connsiteX9" fmla="*/ 1555521 w 1583966"/>
                  <a:gd name="connsiteY9" fmla="*/ 210761 h 1084079"/>
                  <a:gd name="connsiteX10" fmla="*/ 1583931 w 1583966"/>
                  <a:gd name="connsiteY10" fmla="*/ 182351 h 1084079"/>
                  <a:gd name="connsiteX11" fmla="*/ 1583931 w 1583966"/>
                  <a:gd name="connsiteY11" fmla="*/ 29731 h 1084079"/>
                  <a:gd name="connsiteX12" fmla="*/ 1552878 w 1583966"/>
                  <a:gd name="connsiteY12" fmla="*/ 661 h 1084079"/>
                  <a:gd name="connsiteX13" fmla="*/ 1405544 w 1583966"/>
                  <a:gd name="connsiteY13" fmla="*/ 661 h 1084079"/>
                  <a:gd name="connsiteX14" fmla="*/ 1255566 w 1583966"/>
                  <a:gd name="connsiteY14" fmla="*/ 0 h 1084079"/>
                  <a:gd name="connsiteX15" fmla="*/ 1234424 w 1583966"/>
                  <a:gd name="connsiteY15" fmla="*/ 20481 h 1084079"/>
                  <a:gd name="connsiteX16" fmla="*/ 1200729 w 1583966"/>
                  <a:gd name="connsiteY16" fmla="*/ 53516 h 1084079"/>
                  <a:gd name="connsiteX17" fmla="*/ 158815 w 1583966"/>
                  <a:gd name="connsiteY17" fmla="*/ 52855 h 1084079"/>
                  <a:gd name="connsiteX18" fmla="*/ 89442 w 1583966"/>
                  <a:gd name="connsiteY18" fmla="*/ 122228 h 1084079"/>
                  <a:gd name="connsiteX19" fmla="*/ 89442 w 1583966"/>
                  <a:gd name="connsiteY19" fmla="*/ 861544 h 1084079"/>
                  <a:gd name="connsiteX20" fmla="*/ 66318 w 1583966"/>
                  <a:gd name="connsiteY20" fmla="*/ 893918 h 1084079"/>
                  <a:gd name="connsiteX21" fmla="*/ 17427 w 1583966"/>
                  <a:gd name="connsiteY21" fmla="*/ 928935 h 1084079"/>
                  <a:gd name="connsiteX22" fmla="*/ 31301 w 1583966"/>
                  <a:gd name="connsiteY22" fmla="*/ 1061074 h 1084079"/>
                  <a:gd name="connsiteX23" fmla="*/ 155512 w 1583966"/>
                  <a:gd name="connsiteY23" fmla="*/ 1064377 h 1084079"/>
                  <a:gd name="connsiteX24" fmla="*/ 175993 w 1583966"/>
                  <a:gd name="connsiteY24" fmla="*/ 932900 h 1084079"/>
                  <a:gd name="connsiteX25" fmla="*/ 162118 w 1583966"/>
                  <a:gd name="connsiteY25" fmla="*/ 885330 h 108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3966" h="1084079">
                    <a:moveTo>
                      <a:pt x="162118" y="885330"/>
                    </a:moveTo>
                    <a:cubicBezTo>
                      <a:pt x="162118" y="642194"/>
                      <a:pt x="162118" y="399720"/>
                      <a:pt x="162118" y="156584"/>
                    </a:cubicBezTo>
                    <a:cubicBezTo>
                      <a:pt x="162118" y="141388"/>
                      <a:pt x="163440" y="125532"/>
                      <a:pt x="154851" y="110336"/>
                    </a:cubicBezTo>
                    <a:cubicBezTo>
                      <a:pt x="160797" y="109675"/>
                      <a:pt x="163440" y="108354"/>
                      <a:pt x="166083" y="108354"/>
                    </a:cubicBezTo>
                    <a:cubicBezTo>
                      <a:pt x="514929" y="108354"/>
                      <a:pt x="864436" y="108354"/>
                      <a:pt x="1213282" y="107693"/>
                    </a:cubicBezTo>
                    <a:cubicBezTo>
                      <a:pt x="1231782" y="107693"/>
                      <a:pt x="1235746" y="114960"/>
                      <a:pt x="1235085" y="130817"/>
                    </a:cubicBezTo>
                    <a:cubicBezTo>
                      <a:pt x="1233764" y="150638"/>
                      <a:pt x="1235746" y="170459"/>
                      <a:pt x="1234424" y="189619"/>
                    </a:cubicBezTo>
                    <a:cubicBezTo>
                      <a:pt x="1233103" y="206137"/>
                      <a:pt x="1238388" y="211422"/>
                      <a:pt x="1255566" y="210761"/>
                    </a:cubicBezTo>
                    <a:cubicBezTo>
                      <a:pt x="1307101" y="210101"/>
                      <a:pt x="1359295" y="210761"/>
                      <a:pt x="1410829" y="211422"/>
                    </a:cubicBezTo>
                    <a:cubicBezTo>
                      <a:pt x="1459060" y="211422"/>
                      <a:pt x="1507291" y="210101"/>
                      <a:pt x="1555521" y="210761"/>
                    </a:cubicBezTo>
                    <a:cubicBezTo>
                      <a:pt x="1576003" y="210761"/>
                      <a:pt x="1584592" y="203494"/>
                      <a:pt x="1583931" y="182351"/>
                    </a:cubicBezTo>
                    <a:cubicBezTo>
                      <a:pt x="1583270" y="131478"/>
                      <a:pt x="1582610" y="80605"/>
                      <a:pt x="1583931" y="29731"/>
                    </a:cubicBezTo>
                    <a:cubicBezTo>
                      <a:pt x="1584592" y="6607"/>
                      <a:pt x="1574021" y="661"/>
                      <a:pt x="1552878" y="661"/>
                    </a:cubicBezTo>
                    <a:cubicBezTo>
                      <a:pt x="1503987" y="1321"/>
                      <a:pt x="1454435" y="661"/>
                      <a:pt x="1405544" y="661"/>
                    </a:cubicBezTo>
                    <a:cubicBezTo>
                      <a:pt x="1355331" y="661"/>
                      <a:pt x="1305779" y="661"/>
                      <a:pt x="1255566" y="0"/>
                    </a:cubicBezTo>
                    <a:cubicBezTo>
                      <a:pt x="1239710" y="0"/>
                      <a:pt x="1231121" y="3964"/>
                      <a:pt x="1234424" y="20481"/>
                    </a:cubicBezTo>
                    <a:cubicBezTo>
                      <a:pt x="1240370" y="49552"/>
                      <a:pt x="1225835" y="53516"/>
                      <a:pt x="1200729" y="53516"/>
                    </a:cubicBezTo>
                    <a:cubicBezTo>
                      <a:pt x="853204" y="52855"/>
                      <a:pt x="506340" y="52855"/>
                      <a:pt x="158815" y="52855"/>
                    </a:cubicBezTo>
                    <a:cubicBezTo>
                      <a:pt x="113888" y="52855"/>
                      <a:pt x="89442" y="77301"/>
                      <a:pt x="89442" y="122228"/>
                    </a:cubicBezTo>
                    <a:cubicBezTo>
                      <a:pt x="89442" y="368667"/>
                      <a:pt x="89442" y="615106"/>
                      <a:pt x="89442" y="861544"/>
                    </a:cubicBezTo>
                    <a:cubicBezTo>
                      <a:pt x="89442" y="879383"/>
                      <a:pt x="88121" y="891276"/>
                      <a:pt x="66318" y="893918"/>
                    </a:cubicBezTo>
                    <a:cubicBezTo>
                      <a:pt x="45176" y="896561"/>
                      <a:pt x="29319" y="911096"/>
                      <a:pt x="17427" y="928935"/>
                    </a:cubicBezTo>
                    <a:cubicBezTo>
                      <a:pt x="-10323" y="970559"/>
                      <a:pt x="-4376" y="1029361"/>
                      <a:pt x="31301" y="1061074"/>
                    </a:cubicBezTo>
                    <a:cubicBezTo>
                      <a:pt x="63675" y="1090145"/>
                      <a:pt x="120495" y="1092127"/>
                      <a:pt x="155512" y="1064377"/>
                    </a:cubicBezTo>
                    <a:cubicBezTo>
                      <a:pt x="192510" y="1034646"/>
                      <a:pt x="202421" y="975845"/>
                      <a:pt x="175993" y="932900"/>
                    </a:cubicBezTo>
                    <a:cubicBezTo>
                      <a:pt x="164761" y="919025"/>
                      <a:pt x="162118" y="903168"/>
                      <a:pt x="162118" y="885330"/>
                    </a:cubicBezTo>
                    <a:close/>
                  </a:path>
                </a:pathLst>
              </a:custGeom>
              <a:grpFill/>
              <a:ln w="6599"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75FF321-0579-4300-A5D4-D86907C5E8EE}"/>
                  </a:ext>
                </a:extLst>
              </p:cNvPr>
              <p:cNvSpPr/>
              <p:nvPr userDrawn="1"/>
            </p:nvSpPr>
            <p:spPr>
              <a:xfrm flipH="1">
                <a:off x="4889732" y="2618015"/>
                <a:ext cx="898091" cy="123739"/>
              </a:xfrm>
              <a:custGeom>
                <a:avLst/>
                <a:gdLst>
                  <a:gd name="connsiteX0" fmla="*/ 66839 w 1648569"/>
                  <a:gd name="connsiteY0" fmla="*/ 192784 h 227140"/>
                  <a:gd name="connsiteX1" fmla="*/ 173872 w 1648569"/>
                  <a:gd name="connsiteY1" fmla="*/ 153142 h 227140"/>
                  <a:gd name="connsiteX2" fmla="*/ 215496 w 1648569"/>
                  <a:gd name="connsiteY2" fmla="*/ 130679 h 227140"/>
                  <a:gd name="connsiteX3" fmla="*/ 1265338 w 1648569"/>
                  <a:gd name="connsiteY3" fmla="*/ 130679 h 227140"/>
                  <a:gd name="connsiteX4" fmla="*/ 1283837 w 1648569"/>
                  <a:gd name="connsiteY4" fmla="*/ 130679 h 227140"/>
                  <a:gd name="connsiteX5" fmla="*/ 1299694 w 1648569"/>
                  <a:gd name="connsiteY5" fmla="*/ 146535 h 227140"/>
                  <a:gd name="connsiteX6" fmla="*/ 1299694 w 1648569"/>
                  <a:gd name="connsiteY6" fmla="*/ 165035 h 227140"/>
                  <a:gd name="connsiteX7" fmla="*/ 1362460 w 1648569"/>
                  <a:gd name="connsiteY7" fmla="*/ 226479 h 227140"/>
                  <a:gd name="connsiteX8" fmla="*/ 1474778 w 1648569"/>
                  <a:gd name="connsiteY8" fmla="*/ 227140 h 227140"/>
                  <a:gd name="connsiteX9" fmla="*/ 1618809 w 1648569"/>
                  <a:gd name="connsiteY9" fmla="*/ 226479 h 227140"/>
                  <a:gd name="connsiteX10" fmla="*/ 1648540 w 1648569"/>
                  <a:gd name="connsiteY10" fmla="*/ 196748 h 227140"/>
                  <a:gd name="connsiteX11" fmla="*/ 1648540 w 1648569"/>
                  <a:gd name="connsiteY11" fmla="*/ 47431 h 227140"/>
                  <a:gd name="connsiteX12" fmla="*/ 1616827 w 1648569"/>
                  <a:gd name="connsiteY12" fmla="*/ 17040 h 227140"/>
                  <a:gd name="connsiteX13" fmla="*/ 1475438 w 1648569"/>
                  <a:gd name="connsiteY13" fmla="*/ 16379 h 227140"/>
                  <a:gd name="connsiteX14" fmla="*/ 1320175 w 1648569"/>
                  <a:gd name="connsiteY14" fmla="*/ 17040 h 227140"/>
                  <a:gd name="connsiteX15" fmla="*/ 1300355 w 1648569"/>
                  <a:gd name="connsiteY15" fmla="*/ 30253 h 227140"/>
                  <a:gd name="connsiteX16" fmla="*/ 1267980 w 1648569"/>
                  <a:gd name="connsiteY16" fmla="*/ 59324 h 227140"/>
                  <a:gd name="connsiteX17" fmla="*/ 212853 w 1648569"/>
                  <a:gd name="connsiteY17" fmla="*/ 59324 h 227140"/>
                  <a:gd name="connsiteX18" fmla="*/ 169908 w 1648569"/>
                  <a:gd name="connsiteY18" fmla="*/ 36860 h 227140"/>
                  <a:gd name="connsiteX19" fmla="*/ 62215 w 1648569"/>
                  <a:gd name="connsiteY19" fmla="*/ 5808 h 227140"/>
                  <a:gd name="connsiteX20" fmla="*/ 109 w 1648569"/>
                  <a:gd name="connsiteY20" fmla="*/ 102269 h 227140"/>
                  <a:gd name="connsiteX21" fmla="*/ 66839 w 1648569"/>
                  <a:gd name="connsiteY21" fmla="*/ 192784 h 22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48569" h="227140">
                    <a:moveTo>
                      <a:pt x="66839" y="192784"/>
                    </a:moveTo>
                    <a:cubicBezTo>
                      <a:pt x="109785" y="204676"/>
                      <a:pt x="154712" y="190141"/>
                      <a:pt x="173872" y="153142"/>
                    </a:cubicBezTo>
                    <a:cubicBezTo>
                      <a:pt x="184443" y="133982"/>
                      <a:pt x="196335" y="130679"/>
                      <a:pt x="215496" y="130679"/>
                    </a:cubicBezTo>
                    <a:cubicBezTo>
                      <a:pt x="565663" y="131339"/>
                      <a:pt x="915170" y="130679"/>
                      <a:pt x="1265338" y="130679"/>
                    </a:cubicBezTo>
                    <a:cubicBezTo>
                      <a:pt x="1271284" y="130679"/>
                      <a:pt x="1277891" y="131339"/>
                      <a:pt x="1283837" y="130679"/>
                    </a:cubicBezTo>
                    <a:cubicBezTo>
                      <a:pt x="1295069" y="130018"/>
                      <a:pt x="1300355" y="134643"/>
                      <a:pt x="1299694" y="146535"/>
                    </a:cubicBezTo>
                    <a:cubicBezTo>
                      <a:pt x="1299033" y="152482"/>
                      <a:pt x="1299694" y="159089"/>
                      <a:pt x="1299694" y="165035"/>
                    </a:cubicBezTo>
                    <a:cubicBezTo>
                      <a:pt x="1299694" y="226479"/>
                      <a:pt x="1299694" y="226479"/>
                      <a:pt x="1362460" y="226479"/>
                    </a:cubicBezTo>
                    <a:cubicBezTo>
                      <a:pt x="1400119" y="226479"/>
                      <a:pt x="1437118" y="227140"/>
                      <a:pt x="1474778" y="227140"/>
                    </a:cubicBezTo>
                    <a:cubicBezTo>
                      <a:pt x="1523008" y="226479"/>
                      <a:pt x="1571239" y="225819"/>
                      <a:pt x="1618809" y="226479"/>
                    </a:cubicBezTo>
                    <a:cubicBezTo>
                      <a:pt x="1641272" y="227140"/>
                      <a:pt x="1648540" y="217890"/>
                      <a:pt x="1648540" y="196748"/>
                    </a:cubicBezTo>
                    <a:cubicBezTo>
                      <a:pt x="1647879" y="147196"/>
                      <a:pt x="1647219" y="96983"/>
                      <a:pt x="1648540" y="47431"/>
                    </a:cubicBezTo>
                    <a:cubicBezTo>
                      <a:pt x="1649201" y="22986"/>
                      <a:pt x="1638630" y="17040"/>
                      <a:pt x="1616827" y="17040"/>
                    </a:cubicBezTo>
                    <a:cubicBezTo>
                      <a:pt x="1569918" y="17700"/>
                      <a:pt x="1522348" y="16379"/>
                      <a:pt x="1475438" y="16379"/>
                    </a:cubicBezTo>
                    <a:cubicBezTo>
                      <a:pt x="1423904" y="16379"/>
                      <a:pt x="1371709" y="17040"/>
                      <a:pt x="1320175" y="17040"/>
                    </a:cubicBezTo>
                    <a:cubicBezTo>
                      <a:pt x="1310926" y="17040"/>
                      <a:pt x="1297712" y="13736"/>
                      <a:pt x="1300355" y="30253"/>
                    </a:cubicBezTo>
                    <a:cubicBezTo>
                      <a:pt x="1304979" y="58002"/>
                      <a:pt x="1289123" y="59324"/>
                      <a:pt x="1267980" y="59324"/>
                    </a:cubicBezTo>
                    <a:cubicBezTo>
                      <a:pt x="916492" y="58663"/>
                      <a:pt x="564342" y="58663"/>
                      <a:pt x="212853" y="59324"/>
                    </a:cubicBezTo>
                    <a:cubicBezTo>
                      <a:pt x="193032" y="59324"/>
                      <a:pt x="181140" y="54699"/>
                      <a:pt x="169908" y="36860"/>
                    </a:cubicBezTo>
                    <a:cubicBezTo>
                      <a:pt x="148105" y="3165"/>
                      <a:pt x="102517" y="-8067"/>
                      <a:pt x="62215" y="5808"/>
                    </a:cubicBezTo>
                    <a:cubicBezTo>
                      <a:pt x="23234" y="19022"/>
                      <a:pt x="-1873" y="57342"/>
                      <a:pt x="109" y="102269"/>
                    </a:cubicBezTo>
                    <a:cubicBezTo>
                      <a:pt x="1431" y="146535"/>
                      <a:pt x="28519" y="182213"/>
                      <a:pt x="66839" y="192784"/>
                    </a:cubicBezTo>
                    <a:close/>
                  </a:path>
                </a:pathLst>
              </a:custGeom>
              <a:grpFill/>
              <a:ln w="6599"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F97C3A21-57B5-4F03-B5FB-EB7FA22E9BC3}"/>
                  </a:ext>
                </a:extLst>
              </p:cNvPr>
              <p:cNvSpPr/>
              <p:nvPr userDrawn="1"/>
            </p:nvSpPr>
            <p:spPr>
              <a:xfrm rot="10800000" flipH="1">
                <a:off x="4889732" y="220874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6A5EE0E-5C86-491E-BBE5-EA1C72574F59}"/>
                  </a:ext>
                </a:extLst>
              </p:cNvPr>
              <p:cNvSpPr/>
              <p:nvPr userDrawn="1"/>
            </p:nvSpPr>
            <p:spPr>
              <a:xfrm rot="5400000" flipH="1">
                <a:off x="4671618" y="4826701"/>
                <a:ext cx="748053" cy="311825"/>
              </a:xfrm>
              <a:custGeom>
                <a:avLst/>
                <a:gdLst>
                  <a:gd name="connsiteX0" fmla="*/ 99133 w 1373154"/>
                  <a:gd name="connsiteY0" fmla="*/ 196463 h 572397"/>
                  <a:gd name="connsiteX1" fmla="*/ 185023 w 1373154"/>
                  <a:gd name="connsiteY1" fmla="*/ 121805 h 572397"/>
                  <a:gd name="connsiteX2" fmla="*/ 216075 w 1373154"/>
                  <a:gd name="connsiteY2" fmla="*/ 100002 h 572397"/>
                  <a:gd name="connsiteX3" fmla="*/ 1238829 w 1373154"/>
                  <a:gd name="connsiteY3" fmla="*/ 100002 h 572397"/>
                  <a:gd name="connsiteX4" fmla="*/ 1265257 w 1373154"/>
                  <a:gd name="connsiteY4" fmla="*/ 101984 h 572397"/>
                  <a:gd name="connsiteX5" fmla="*/ 1264596 w 1373154"/>
                  <a:gd name="connsiteY5" fmla="*/ 200428 h 572397"/>
                  <a:gd name="connsiteX6" fmla="*/ 1243454 w 1373154"/>
                  <a:gd name="connsiteY6" fmla="*/ 221570 h 572397"/>
                  <a:gd name="connsiteX7" fmla="*/ 1164171 w 1373154"/>
                  <a:gd name="connsiteY7" fmla="*/ 223552 h 572397"/>
                  <a:gd name="connsiteX8" fmla="*/ 1164831 w 1373154"/>
                  <a:gd name="connsiteY8" fmla="*/ 258568 h 572397"/>
                  <a:gd name="connsiteX9" fmla="*/ 1158885 w 1373154"/>
                  <a:gd name="connsiteY9" fmla="*/ 525489 h 572397"/>
                  <a:gd name="connsiteX10" fmla="*/ 1207116 w 1373154"/>
                  <a:gd name="connsiteY10" fmla="*/ 572398 h 572397"/>
                  <a:gd name="connsiteX11" fmla="*/ 1324719 w 1373154"/>
                  <a:gd name="connsiteY11" fmla="*/ 572398 h 572397"/>
                  <a:gd name="connsiteX12" fmla="*/ 1372950 w 1373154"/>
                  <a:gd name="connsiteY12" fmla="*/ 522846 h 572397"/>
                  <a:gd name="connsiteX13" fmla="*/ 1367665 w 1373154"/>
                  <a:gd name="connsiteY13" fmla="*/ 224212 h 572397"/>
                  <a:gd name="connsiteX14" fmla="*/ 1335291 w 1373154"/>
                  <a:gd name="connsiteY14" fmla="*/ 185892 h 572397"/>
                  <a:gd name="connsiteX15" fmla="*/ 1335291 w 1373154"/>
                  <a:gd name="connsiteY15" fmla="*/ 53093 h 572397"/>
                  <a:gd name="connsiteX16" fmla="*/ 1306881 w 1373154"/>
                  <a:gd name="connsiteY16" fmla="*/ 27326 h 572397"/>
                  <a:gd name="connsiteX17" fmla="*/ 192951 w 1373154"/>
                  <a:gd name="connsiteY17" fmla="*/ 27986 h 572397"/>
                  <a:gd name="connsiteX18" fmla="*/ 143399 w 1373154"/>
                  <a:gd name="connsiteY18" fmla="*/ 14112 h 572397"/>
                  <a:gd name="connsiteX19" fmla="*/ 31081 w 1373154"/>
                  <a:gd name="connsiteY19" fmla="*/ 23362 h 572397"/>
                  <a:gd name="connsiteX20" fmla="*/ 7957 w 1373154"/>
                  <a:gd name="connsiteY20" fmla="*/ 139644 h 572397"/>
                  <a:gd name="connsiteX21" fmla="*/ 99133 w 1373154"/>
                  <a:gd name="connsiteY21" fmla="*/ 196463 h 572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73154" h="572397">
                    <a:moveTo>
                      <a:pt x="99133" y="196463"/>
                    </a:moveTo>
                    <a:cubicBezTo>
                      <a:pt x="144060" y="193160"/>
                      <a:pt x="175773" y="168053"/>
                      <a:pt x="185023" y="121805"/>
                    </a:cubicBezTo>
                    <a:cubicBezTo>
                      <a:pt x="188987" y="100663"/>
                      <a:pt x="199558" y="100002"/>
                      <a:pt x="216075" y="100002"/>
                    </a:cubicBezTo>
                    <a:cubicBezTo>
                      <a:pt x="556993" y="100002"/>
                      <a:pt x="897911" y="100002"/>
                      <a:pt x="1238829" y="100002"/>
                    </a:cubicBezTo>
                    <a:cubicBezTo>
                      <a:pt x="1247418" y="100002"/>
                      <a:pt x="1256668" y="101323"/>
                      <a:pt x="1265257" y="101984"/>
                    </a:cubicBezTo>
                    <a:cubicBezTo>
                      <a:pt x="1265257" y="135019"/>
                      <a:pt x="1263936" y="167393"/>
                      <a:pt x="1264596" y="200428"/>
                    </a:cubicBezTo>
                    <a:cubicBezTo>
                      <a:pt x="1265257" y="216945"/>
                      <a:pt x="1259311" y="221570"/>
                      <a:pt x="1243454" y="221570"/>
                    </a:cubicBezTo>
                    <a:cubicBezTo>
                      <a:pt x="1217026" y="221570"/>
                      <a:pt x="1190599" y="218266"/>
                      <a:pt x="1164171" y="223552"/>
                    </a:cubicBezTo>
                    <a:cubicBezTo>
                      <a:pt x="1164171" y="235444"/>
                      <a:pt x="1164171" y="246676"/>
                      <a:pt x="1164831" y="258568"/>
                    </a:cubicBezTo>
                    <a:cubicBezTo>
                      <a:pt x="1168796" y="347762"/>
                      <a:pt x="1156903" y="436295"/>
                      <a:pt x="1158885" y="525489"/>
                    </a:cubicBezTo>
                    <a:cubicBezTo>
                      <a:pt x="1160207" y="571737"/>
                      <a:pt x="1158885" y="572398"/>
                      <a:pt x="1207116" y="572398"/>
                    </a:cubicBezTo>
                    <a:cubicBezTo>
                      <a:pt x="1246097" y="572398"/>
                      <a:pt x="1285739" y="572398"/>
                      <a:pt x="1324719" y="572398"/>
                    </a:cubicBezTo>
                    <a:cubicBezTo>
                      <a:pt x="1372950" y="572398"/>
                      <a:pt x="1372289" y="572398"/>
                      <a:pt x="1372950" y="522846"/>
                    </a:cubicBezTo>
                    <a:cubicBezTo>
                      <a:pt x="1374932" y="423081"/>
                      <a:pt x="1361718" y="323977"/>
                      <a:pt x="1367665" y="224212"/>
                    </a:cubicBezTo>
                    <a:cubicBezTo>
                      <a:pt x="1340576" y="224873"/>
                      <a:pt x="1333969" y="212320"/>
                      <a:pt x="1335291" y="185892"/>
                    </a:cubicBezTo>
                    <a:cubicBezTo>
                      <a:pt x="1337933" y="141626"/>
                      <a:pt x="1335291" y="97359"/>
                      <a:pt x="1335291" y="53093"/>
                    </a:cubicBezTo>
                    <a:cubicBezTo>
                      <a:pt x="1342558" y="26004"/>
                      <a:pt x="1325380" y="27326"/>
                      <a:pt x="1306881" y="27326"/>
                    </a:cubicBezTo>
                    <a:cubicBezTo>
                      <a:pt x="935571" y="27326"/>
                      <a:pt x="564261" y="27326"/>
                      <a:pt x="192951" y="27986"/>
                    </a:cubicBezTo>
                    <a:cubicBezTo>
                      <a:pt x="174452" y="27986"/>
                      <a:pt x="159256" y="24683"/>
                      <a:pt x="143399" y="14112"/>
                    </a:cubicBezTo>
                    <a:cubicBezTo>
                      <a:pt x="109043" y="-8352"/>
                      <a:pt x="60812" y="-3066"/>
                      <a:pt x="31081" y="23362"/>
                    </a:cubicBezTo>
                    <a:cubicBezTo>
                      <a:pt x="1350" y="50450"/>
                      <a:pt x="-8560" y="100002"/>
                      <a:pt x="7957" y="139644"/>
                    </a:cubicBezTo>
                    <a:cubicBezTo>
                      <a:pt x="22492" y="177303"/>
                      <a:pt x="58170" y="199767"/>
                      <a:pt x="99133" y="196463"/>
                    </a:cubicBezTo>
                    <a:close/>
                  </a:path>
                </a:pathLst>
              </a:custGeom>
              <a:grpFill/>
              <a:ln w="6599"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ED86755-4944-466C-9C5F-565B01B373F1}"/>
                  </a:ext>
                </a:extLst>
              </p:cNvPr>
              <p:cNvSpPr/>
              <p:nvPr userDrawn="1"/>
            </p:nvSpPr>
            <p:spPr>
              <a:xfrm rot="5400000" flipH="1">
                <a:off x="4871004" y="4236381"/>
                <a:ext cx="497194" cy="459738"/>
              </a:xfrm>
              <a:custGeom>
                <a:avLst/>
                <a:gdLst>
                  <a:gd name="connsiteX0" fmla="*/ 96662 w 912667"/>
                  <a:gd name="connsiteY0" fmla="*/ 195773 h 843913"/>
                  <a:gd name="connsiteX1" fmla="*/ 186517 w 912667"/>
                  <a:gd name="connsiteY1" fmla="*/ 119133 h 843913"/>
                  <a:gd name="connsiteX2" fmla="*/ 210302 w 912667"/>
                  <a:gd name="connsiteY2" fmla="*/ 99312 h 843913"/>
                  <a:gd name="connsiteX3" fmla="*/ 759338 w 912667"/>
                  <a:gd name="connsiteY3" fmla="*/ 99312 h 843913"/>
                  <a:gd name="connsiteX4" fmla="*/ 783123 w 912667"/>
                  <a:gd name="connsiteY4" fmla="*/ 123758 h 843913"/>
                  <a:gd name="connsiteX5" fmla="*/ 782462 w 912667"/>
                  <a:gd name="connsiteY5" fmla="*/ 434284 h 843913"/>
                  <a:gd name="connsiteX6" fmla="*/ 724321 w 912667"/>
                  <a:gd name="connsiteY6" fmla="*/ 492425 h 843913"/>
                  <a:gd name="connsiteX7" fmla="*/ 701197 w 912667"/>
                  <a:gd name="connsiteY7" fmla="*/ 517531 h 843913"/>
                  <a:gd name="connsiteX8" fmla="*/ 701197 w 912667"/>
                  <a:gd name="connsiteY8" fmla="*/ 667508 h 843913"/>
                  <a:gd name="connsiteX9" fmla="*/ 704500 w 912667"/>
                  <a:gd name="connsiteY9" fmla="*/ 665526 h 843913"/>
                  <a:gd name="connsiteX10" fmla="*/ 702518 w 912667"/>
                  <a:gd name="connsiteY10" fmla="*/ 820789 h 843913"/>
                  <a:gd name="connsiteX11" fmla="*/ 724982 w 912667"/>
                  <a:gd name="connsiteY11" fmla="*/ 843914 h 843913"/>
                  <a:gd name="connsiteX12" fmla="*/ 888173 w 912667"/>
                  <a:gd name="connsiteY12" fmla="*/ 843914 h 843913"/>
                  <a:gd name="connsiteX13" fmla="*/ 911958 w 912667"/>
                  <a:gd name="connsiteY13" fmla="*/ 819468 h 843913"/>
                  <a:gd name="connsiteX14" fmla="*/ 910637 w 912667"/>
                  <a:gd name="connsiteY14" fmla="*/ 672133 h 843913"/>
                  <a:gd name="connsiteX15" fmla="*/ 910637 w 912667"/>
                  <a:gd name="connsiteY15" fmla="*/ 672133 h 843913"/>
                  <a:gd name="connsiteX16" fmla="*/ 911958 w 912667"/>
                  <a:gd name="connsiteY16" fmla="*/ 666848 h 843913"/>
                  <a:gd name="connsiteX17" fmla="*/ 912619 w 912667"/>
                  <a:gd name="connsiteY17" fmla="*/ 522156 h 843913"/>
                  <a:gd name="connsiteX18" fmla="*/ 883548 w 912667"/>
                  <a:gd name="connsiteY18" fmla="*/ 493085 h 843913"/>
                  <a:gd name="connsiteX19" fmla="*/ 855799 w 912667"/>
                  <a:gd name="connsiteY19" fmla="*/ 464676 h 843913"/>
                  <a:gd name="connsiteX20" fmla="*/ 856460 w 912667"/>
                  <a:gd name="connsiteY20" fmla="*/ 82134 h 843913"/>
                  <a:gd name="connsiteX21" fmla="*/ 818800 w 912667"/>
                  <a:gd name="connsiteY21" fmla="*/ 45796 h 843913"/>
                  <a:gd name="connsiteX22" fmla="*/ 203034 w 912667"/>
                  <a:gd name="connsiteY22" fmla="*/ 45796 h 843913"/>
                  <a:gd name="connsiteX23" fmla="*/ 166035 w 912667"/>
                  <a:gd name="connsiteY23" fmla="*/ 31260 h 843913"/>
                  <a:gd name="connsiteX24" fmla="*/ 48432 w 912667"/>
                  <a:gd name="connsiteY24" fmla="*/ 11440 h 843913"/>
                  <a:gd name="connsiteX25" fmla="*/ 4165 w 912667"/>
                  <a:gd name="connsiteY25" fmla="*/ 127722 h 843913"/>
                  <a:gd name="connsiteX26" fmla="*/ 96662 w 912667"/>
                  <a:gd name="connsiteY26" fmla="*/ 195773 h 84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12667" h="843913">
                    <a:moveTo>
                      <a:pt x="96662" y="195773"/>
                    </a:moveTo>
                    <a:cubicBezTo>
                      <a:pt x="142911" y="194452"/>
                      <a:pt x="177267" y="166703"/>
                      <a:pt x="186517" y="119133"/>
                    </a:cubicBezTo>
                    <a:cubicBezTo>
                      <a:pt x="189820" y="102615"/>
                      <a:pt x="195766" y="99312"/>
                      <a:pt x="210302" y="99312"/>
                    </a:cubicBezTo>
                    <a:cubicBezTo>
                      <a:pt x="393314" y="99973"/>
                      <a:pt x="576326" y="99973"/>
                      <a:pt x="759338" y="99312"/>
                    </a:cubicBezTo>
                    <a:cubicBezTo>
                      <a:pt x="778498" y="99312"/>
                      <a:pt x="783123" y="105258"/>
                      <a:pt x="783123" y="123758"/>
                    </a:cubicBezTo>
                    <a:cubicBezTo>
                      <a:pt x="782462" y="227486"/>
                      <a:pt x="782462" y="330555"/>
                      <a:pt x="782462" y="434284"/>
                    </a:cubicBezTo>
                    <a:cubicBezTo>
                      <a:pt x="782462" y="491764"/>
                      <a:pt x="782462" y="492425"/>
                      <a:pt x="724321" y="492425"/>
                    </a:cubicBezTo>
                    <a:cubicBezTo>
                      <a:pt x="704500" y="492425"/>
                      <a:pt x="700536" y="499692"/>
                      <a:pt x="701197" y="517531"/>
                    </a:cubicBezTo>
                    <a:cubicBezTo>
                      <a:pt x="701858" y="567744"/>
                      <a:pt x="701197" y="617296"/>
                      <a:pt x="701197" y="667508"/>
                    </a:cubicBezTo>
                    <a:cubicBezTo>
                      <a:pt x="701858" y="666187"/>
                      <a:pt x="703179" y="665526"/>
                      <a:pt x="704500" y="665526"/>
                    </a:cubicBezTo>
                    <a:cubicBezTo>
                      <a:pt x="699876" y="717060"/>
                      <a:pt x="703179" y="768595"/>
                      <a:pt x="702518" y="820789"/>
                    </a:cubicBezTo>
                    <a:cubicBezTo>
                      <a:pt x="702518" y="835985"/>
                      <a:pt x="709125" y="843914"/>
                      <a:pt x="724982" y="843914"/>
                    </a:cubicBezTo>
                    <a:cubicBezTo>
                      <a:pt x="779159" y="843914"/>
                      <a:pt x="833996" y="843914"/>
                      <a:pt x="888173" y="843914"/>
                    </a:cubicBezTo>
                    <a:cubicBezTo>
                      <a:pt x="905351" y="843914"/>
                      <a:pt x="911958" y="835985"/>
                      <a:pt x="911958" y="819468"/>
                    </a:cubicBezTo>
                    <a:cubicBezTo>
                      <a:pt x="911298" y="770577"/>
                      <a:pt x="911298" y="721685"/>
                      <a:pt x="910637" y="672133"/>
                    </a:cubicBezTo>
                    <a:cubicBezTo>
                      <a:pt x="910637" y="672133"/>
                      <a:pt x="910637" y="672133"/>
                      <a:pt x="910637" y="672133"/>
                    </a:cubicBezTo>
                    <a:cubicBezTo>
                      <a:pt x="911298" y="670151"/>
                      <a:pt x="911298" y="668830"/>
                      <a:pt x="911958" y="666848"/>
                    </a:cubicBezTo>
                    <a:cubicBezTo>
                      <a:pt x="911958" y="618617"/>
                      <a:pt x="910637" y="570387"/>
                      <a:pt x="912619" y="522156"/>
                    </a:cubicBezTo>
                    <a:cubicBezTo>
                      <a:pt x="913280" y="499031"/>
                      <a:pt x="907333" y="488460"/>
                      <a:pt x="883548" y="493085"/>
                    </a:cubicBezTo>
                    <a:cubicBezTo>
                      <a:pt x="860424" y="497049"/>
                      <a:pt x="855799" y="486478"/>
                      <a:pt x="855799" y="464676"/>
                    </a:cubicBezTo>
                    <a:cubicBezTo>
                      <a:pt x="856460" y="337162"/>
                      <a:pt x="856460" y="209648"/>
                      <a:pt x="856460" y="82134"/>
                    </a:cubicBezTo>
                    <a:cubicBezTo>
                      <a:pt x="856460" y="39189"/>
                      <a:pt x="859763" y="45796"/>
                      <a:pt x="818800" y="45796"/>
                    </a:cubicBezTo>
                    <a:cubicBezTo>
                      <a:pt x="613325" y="45796"/>
                      <a:pt x="408510" y="45796"/>
                      <a:pt x="203034" y="45796"/>
                    </a:cubicBezTo>
                    <a:cubicBezTo>
                      <a:pt x="188499" y="45796"/>
                      <a:pt x="177267" y="44474"/>
                      <a:pt x="166035" y="31260"/>
                    </a:cubicBezTo>
                    <a:cubicBezTo>
                      <a:pt x="138286" y="-1774"/>
                      <a:pt x="86091" y="-9042"/>
                      <a:pt x="48432" y="11440"/>
                    </a:cubicBezTo>
                    <a:cubicBezTo>
                      <a:pt x="10111" y="32582"/>
                      <a:pt x="-9049" y="81473"/>
                      <a:pt x="4165" y="127722"/>
                    </a:cubicBezTo>
                    <a:cubicBezTo>
                      <a:pt x="15397" y="171327"/>
                      <a:pt x="50414" y="196434"/>
                      <a:pt x="96662" y="195773"/>
                    </a:cubicBezTo>
                    <a:close/>
                  </a:path>
                </a:pathLst>
              </a:custGeom>
              <a:grpFill/>
              <a:ln w="6599"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E12B85CB-70EC-4332-BCC8-F3BF560859B1}"/>
                  </a:ext>
                </a:extLst>
              </p:cNvPr>
              <p:cNvSpPr/>
              <p:nvPr userDrawn="1"/>
            </p:nvSpPr>
            <p:spPr>
              <a:xfrm rot="10800000" flipH="1">
                <a:off x="4889732" y="3419093"/>
                <a:ext cx="769123" cy="128635"/>
              </a:xfrm>
              <a:custGeom>
                <a:avLst/>
                <a:gdLst>
                  <a:gd name="connsiteX0" fmla="*/ 1409189 w 1411831"/>
                  <a:gd name="connsiteY0" fmla="*/ 73007 h 236127"/>
                  <a:gd name="connsiteX1" fmla="*/ 1238730 w 1411831"/>
                  <a:gd name="connsiteY1" fmla="*/ 45257 h 236127"/>
                  <a:gd name="connsiteX2" fmla="*/ 1212963 w 1411831"/>
                  <a:gd name="connsiteY2" fmla="*/ 55168 h 236127"/>
                  <a:gd name="connsiteX3" fmla="*/ 385775 w 1411831"/>
                  <a:gd name="connsiteY3" fmla="*/ 55168 h 236127"/>
                  <a:gd name="connsiteX4" fmla="*/ 363972 w 1411831"/>
                  <a:gd name="connsiteY4" fmla="*/ 34687 h 236127"/>
                  <a:gd name="connsiteX5" fmla="*/ 340848 w 1411831"/>
                  <a:gd name="connsiteY5" fmla="*/ 12884 h 236127"/>
                  <a:gd name="connsiteX6" fmla="*/ 190870 w 1411831"/>
                  <a:gd name="connsiteY6" fmla="*/ 12884 h 236127"/>
                  <a:gd name="connsiteX7" fmla="*/ 165103 w 1411831"/>
                  <a:gd name="connsiteY7" fmla="*/ 991 h 236127"/>
                  <a:gd name="connsiteX8" fmla="*/ 31643 w 1411831"/>
                  <a:gd name="connsiteY8" fmla="*/ 991 h 236127"/>
                  <a:gd name="connsiteX9" fmla="*/ 1251 w 1411831"/>
                  <a:gd name="connsiteY9" fmla="*/ 34026 h 236127"/>
                  <a:gd name="connsiteX10" fmla="*/ 1251 w 1411831"/>
                  <a:gd name="connsiteY10" fmla="*/ 199860 h 236127"/>
                  <a:gd name="connsiteX11" fmla="*/ 37589 w 1411831"/>
                  <a:gd name="connsiteY11" fmla="*/ 234877 h 236127"/>
                  <a:gd name="connsiteX12" fmla="*/ 160478 w 1411831"/>
                  <a:gd name="connsiteY12" fmla="*/ 234877 h 236127"/>
                  <a:gd name="connsiteX13" fmla="*/ 192192 w 1411831"/>
                  <a:gd name="connsiteY13" fmla="*/ 222984 h 236127"/>
                  <a:gd name="connsiteX14" fmla="*/ 339526 w 1411831"/>
                  <a:gd name="connsiteY14" fmla="*/ 223645 h 236127"/>
                  <a:gd name="connsiteX15" fmla="*/ 363972 w 1411831"/>
                  <a:gd name="connsiteY15" fmla="*/ 199860 h 236127"/>
                  <a:gd name="connsiteX16" fmla="*/ 363311 w 1411831"/>
                  <a:gd name="connsiteY16" fmla="*/ 151629 h 236127"/>
                  <a:gd name="connsiteX17" fmla="*/ 386435 w 1411831"/>
                  <a:gd name="connsiteY17" fmla="*/ 126523 h 236127"/>
                  <a:gd name="connsiteX18" fmla="*/ 1203053 w 1411831"/>
                  <a:gd name="connsiteY18" fmla="*/ 126523 h 236127"/>
                  <a:gd name="connsiteX19" fmla="*/ 1230802 w 1411831"/>
                  <a:gd name="connsiteY19" fmla="*/ 145022 h 236127"/>
                  <a:gd name="connsiteX20" fmla="*/ 1339817 w 1411831"/>
                  <a:gd name="connsiteY20" fmla="*/ 196556 h 236127"/>
                  <a:gd name="connsiteX21" fmla="*/ 1411832 w 1411831"/>
                  <a:gd name="connsiteY21" fmla="*/ 124541 h 236127"/>
                  <a:gd name="connsiteX22" fmla="*/ 1411832 w 1411831"/>
                  <a:gd name="connsiteY22" fmla="*/ 76310 h 236127"/>
                  <a:gd name="connsiteX23" fmla="*/ 1409189 w 1411831"/>
                  <a:gd name="connsiteY23" fmla="*/ 73007 h 236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11831" h="236127">
                    <a:moveTo>
                      <a:pt x="1409189" y="73007"/>
                    </a:moveTo>
                    <a:cubicBezTo>
                      <a:pt x="1375494" y="-8259"/>
                      <a:pt x="1294889" y="-21472"/>
                      <a:pt x="1238730" y="45257"/>
                    </a:cubicBezTo>
                    <a:cubicBezTo>
                      <a:pt x="1230802" y="54507"/>
                      <a:pt x="1222874" y="55168"/>
                      <a:pt x="1212963" y="55168"/>
                    </a:cubicBezTo>
                    <a:cubicBezTo>
                      <a:pt x="937454" y="55168"/>
                      <a:pt x="661284" y="55168"/>
                      <a:pt x="385775" y="55168"/>
                    </a:cubicBezTo>
                    <a:cubicBezTo>
                      <a:pt x="370579" y="55168"/>
                      <a:pt x="361329" y="51864"/>
                      <a:pt x="363972" y="34687"/>
                    </a:cubicBezTo>
                    <a:cubicBezTo>
                      <a:pt x="366614" y="16187"/>
                      <a:pt x="357365" y="12884"/>
                      <a:pt x="340848" y="12884"/>
                    </a:cubicBezTo>
                    <a:cubicBezTo>
                      <a:pt x="290635" y="13544"/>
                      <a:pt x="241083" y="12884"/>
                      <a:pt x="190870" y="12884"/>
                    </a:cubicBezTo>
                    <a:cubicBezTo>
                      <a:pt x="184263" y="4955"/>
                      <a:pt x="175674" y="991"/>
                      <a:pt x="165103" y="991"/>
                    </a:cubicBezTo>
                    <a:cubicBezTo>
                      <a:pt x="120837" y="-330"/>
                      <a:pt x="75909" y="-330"/>
                      <a:pt x="31643" y="991"/>
                    </a:cubicBezTo>
                    <a:cubicBezTo>
                      <a:pt x="10501" y="1652"/>
                      <a:pt x="1912" y="14205"/>
                      <a:pt x="1251" y="34026"/>
                    </a:cubicBezTo>
                    <a:cubicBezTo>
                      <a:pt x="-71" y="89524"/>
                      <a:pt x="-731" y="144362"/>
                      <a:pt x="1251" y="199860"/>
                    </a:cubicBezTo>
                    <a:cubicBezTo>
                      <a:pt x="2572" y="227609"/>
                      <a:pt x="8519" y="233555"/>
                      <a:pt x="37589" y="234877"/>
                    </a:cubicBezTo>
                    <a:cubicBezTo>
                      <a:pt x="78552" y="236859"/>
                      <a:pt x="119515" y="236198"/>
                      <a:pt x="160478" y="234877"/>
                    </a:cubicBezTo>
                    <a:cubicBezTo>
                      <a:pt x="172371" y="234877"/>
                      <a:pt x="182942" y="230913"/>
                      <a:pt x="192192" y="222984"/>
                    </a:cubicBezTo>
                    <a:cubicBezTo>
                      <a:pt x="241083" y="222984"/>
                      <a:pt x="290635" y="222323"/>
                      <a:pt x="339526" y="223645"/>
                    </a:cubicBezTo>
                    <a:cubicBezTo>
                      <a:pt x="357365" y="224306"/>
                      <a:pt x="365954" y="219681"/>
                      <a:pt x="363972" y="199860"/>
                    </a:cubicBezTo>
                    <a:cubicBezTo>
                      <a:pt x="362650" y="184003"/>
                      <a:pt x="364632" y="167486"/>
                      <a:pt x="363311" y="151629"/>
                    </a:cubicBezTo>
                    <a:cubicBezTo>
                      <a:pt x="361990" y="133791"/>
                      <a:pt x="367275" y="126523"/>
                      <a:pt x="386435" y="126523"/>
                    </a:cubicBezTo>
                    <a:cubicBezTo>
                      <a:pt x="658641" y="127184"/>
                      <a:pt x="930847" y="127184"/>
                      <a:pt x="1203053" y="126523"/>
                    </a:cubicBezTo>
                    <a:cubicBezTo>
                      <a:pt x="1218249" y="126523"/>
                      <a:pt x="1224195" y="131808"/>
                      <a:pt x="1230802" y="145022"/>
                    </a:cubicBezTo>
                    <a:cubicBezTo>
                      <a:pt x="1250623" y="187968"/>
                      <a:pt x="1292907" y="206467"/>
                      <a:pt x="1339817" y="196556"/>
                    </a:cubicBezTo>
                    <a:cubicBezTo>
                      <a:pt x="1379458" y="187968"/>
                      <a:pt x="1397957" y="158897"/>
                      <a:pt x="1411832" y="124541"/>
                    </a:cubicBezTo>
                    <a:cubicBezTo>
                      <a:pt x="1411832" y="108684"/>
                      <a:pt x="1411832" y="92167"/>
                      <a:pt x="1411832" y="76310"/>
                    </a:cubicBezTo>
                    <a:cubicBezTo>
                      <a:pt x="1411171" y="74989"/>
                      <a:pt x="1409189" y="74328"/>
                      <a:pt x="1409189" y="73007"/>
                    </a:cubicBezTo>
                    <a:close/>
                  </a:path>
                </a:pathLst>
              </a:custGeom>
              <a:grpFill/>
              <a:ln w="6599" cap="flat">
                <a:noFill/>
                <a:prstDash val="solid"/>
                <a:miter/>
              </a:ln>
            </p:spPr>
            <p:txBody>
              <a:bodyPr rtlCol="0" anchor="ctr"/>
              <a:lstStyle/>
              <a:p>
                <a:endParaRPr lang="en-US"/>
              </a:p>
            </p:txBody>
          </p:sp>
        </p:grpSp>
      </p:grpSp>
      <p:sp>
        <p:nvSpPr>
          <p:cNvPr id="114" name="Picture Placeholder 113">
            <a:extLst>
              <a:ext uri="{FF2B5EF4-FFF2-40B4-BE49-F238E27FC236}">
                <a16:creationId xmlns:a16="http://schemas.microsoft.com/office/drawing/2014/main" id="{EB32F77A-E2C8-4CFE-A33D-776108CB3713}"/>
              </a:ext>
            </a:extLst>
          </p:cNvPr>
          <p:cNvSpPr>
            <a:spLocks noGrp="1"/>
          </p:cNvSpPr>
          <p:nvPr>
            <p:ph type="pic" sz="quarter" idx="11" hasCustomPrompt="1"/>
          </p:nvPr>
        </p:nvSpPr>
        <p:spPr>
          <a:xfrm>
            <a:off x="1645340" y="1997014"/>
            <a:ext cx="3017520" cy="3017520"/>
          </a:xfrm>
          <a:custGeom>
            <a:avLst/>
            <a:gdLst>
              <a:gd name="connsiteX0" fmla="*/ 162463 w 3017520"/>
              <a:gd name="connsiteY0" fmla="*/ 0 h 3017520"/>
              <a:gd name="connsiteX1" fmla="*/ 2855057 w 3017520"/>
              <a:gd name="connsiteY1" fmla="*/ 0 h 3017520"/>
              <a:gd name="connsiteX2" fmla="*/ 3017520 w 3017520"/>
              <a:gd name="connsiteY2" fmla="*/ 162463 h 3017520"/>
              <a:gd name="connsiteX3" fmla="*/ 3017520 w 3017520"/>
              <a:gd name="connsiteY3" fmla="*/ 2855057 h 3017520"/>
              <a:gd name="connsiteX4" fmla="*/ 2855057 w 3017520"/>
              <a:gd name="connsiteY4" fmla="*/ 3017520 h 3017520"/>
              <a:gd name="connsiteX5" fmla="*/ 162463 w 3017520"/>
              <a:gd name="connsiteY5" fmla="*/ 3017520 h 3017520"/>
              <a:gd name="connsiteX6" fmla="*/ 0 w 3017520"/>
              <a:gd name="connsiteY6" fmla="*/ 2855057 h 3017520"/>
              <a:gd name="connsiteX7" fmla="*/ 0 w 3017520"/>
              <a:gd name="connsiteY7" fmla="*/ 162463 h 3017520"/>
              <a:gd name="connsiteX8" fmla="*/ 162463 w 3017520"/>
              <a:gd name="connsiteY8" fmla="*/ 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7520" h="3017520">
                <a:moveTo>
                  <a:pt x="162463" y="0"/>
                </a:moveTo>
                <a:lnTo>
                  <a:pt x="2855057" y="0"/>
                </a:lnTo>
                <a:cubicBezTo>
                  <a:pt x="2944783" y="0"/>
                  <a:pt x="3017520" y="72737"/>
                  <a:pt x="3017520" y="162463"/>
                </a:cubicBezTo>
                <a:lnTo>
                  <a:pt x="3017520" y="2855057"/>
                </a:lnTo>
                <a:cubicBezTo>
                  <a:pt x="3017520" y="2944783"/>
                  <a:pt x="2944783" y="3017520"/>
                  <a:pt x="2855057" y="3017520"/>
                </a:cubicBezTo>
                <a:lnTo>
                  <a:pt x="162463" y="3017520"/>
                </a:lnTo>
                <a:cubicBezTo>
                  <a:pt x="72737" y="3017520"/>
                  <a:pt x="0" y="2944783"/>
                  <a:pt x="0" y="2855057"/>
                </a:cubicBezTo>
                <a:lnTo>
                  <a:pt x="0" y="162463"/>
                </a:lnTo>
                <a:cubicBezTo>
                  <a:pt x="0" y="72737"/>
                  <a:pt x="72737" y="0"/>
                  <a:pt x="162463" y="0"/>
                </a:cubicBezTo>
                <a:close/>
              </a:path>
            </a:pathLst>
          </a:custGeom>
          <a:solidFill>
            <a:schemeClr val="bg1">
              <a:lumMod val="95000"/>
            </a:schemeClr>
          </a:solidFill>
          <a:ln w="152400">
            <a:noFill/>
          </a:ln>
          <a:effectLst/>
        </p:spPr>
        <p:txBody>
          <a:bodyPr wrap="square" anchor="ctr">
            <a:noAutofit/>
          </a:bodyP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046205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4165394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58104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66809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Frame 1">
            <a:extLst>
              <a:ext uri="{FF2B5EF4-FFF2-40B4-BE49-F238E27FC236}">
                <a16:creationId xmlns:a16="http://schemas.microsoft.com/office/drawing/2014/main" id="{660649BC-ADBF-454F-8CD4-164F22332A8C}"/>
              </a:ext>
            </a:extLst>
          </p:cNvPr>
          <p:cNvSpPr/>
          <p:nvPr userDrawn="1"/>
        </p:nvSpPr>
        <p:spPr>
          <a:xfrm>
            <a:off x="4019341" y="1301929"/>
            <a:ext cx="7867858" cy="5029200"/>
          </a:xfrm>
          <a:prstGeom prst="frame">
            <a:avLst>
              <a:gd name="adj1" fmla="val 99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그림 개체 틀 2">
            <a:extLst>
              <a:ext uri="{FF2B5EF4-FFF2-40B4-BE49-F238E27FC236}">
                <a16:creationId xmlns:a16="http://schemas.microsoft.com/office/drawing/2014/main" id="{8214A0F0-2F7C-4223-B283-6A1CA913880E}"/>
              </a:ext>
            </a:extLst>
          </p:cNvPr>
          <p:cNvSpPr>
            <a:spLocks noGrp="1"/>
          </p:cNvSpPr>
          <p:nvPr>
            <p:ph type="pic" sz="quarter" idx="14" hasCustomPrompt="1"/>
          </p:nvPr>
        </p:nvSpPr>
        <p:spPr>
          <a:xfrm>
            <a:off x="6876370" y="709751"/>
            <a:ext cx="4296728" cy="496824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
        <p:nvSpPr>
          <p:cNvPr id="4" name="그림 개체 틀 2">
            <a:extLst>
              <a:ext uri="{FF2B5EF4-FFF2-40B4-BE49-F238E27FC236}">
                <a16:creationId xmlns:a16="http://schemas.microsoft.com/office/drawing/2014/main" id="{5A5E9409-B20A-489B-A759-D773202358E2}"/>
              </a:ext>
            </a:extLst>
          </p:cNvPr>
          <p:cNvSpPr>
            <a:spLocks noGrp="1"/>
          </p:cNvSpPr>
          <p:nvPr>
            <p:ph type="pic" sz="quarter" idx="15" hasCustomPrompt="1"/>
          </p:nvPr>
        </p:nvSpPr>
        <p:spPr>
          <a:xfrm>
            <a:off x="2116183" y="2023797"/>
            <a:ext cx="4200933" cy="262473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t>
            </a:r>
          </a:p>
        </p:txBody>
      </p:sp>
    </p:spTree>
    <p:extLst>
      <p:ext uri="{BB962C8B-B14F-4D97-AF65-F5344CB8AC3E}">
        <p14:creationId xmlns:p14="http://schemas.microsoft.com/office/powerpoint/2010/main" val="91781392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5923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968541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335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
        <p:nvSpPr>
          <p:cNvPr id="45" name="그림 개체 틀 2">
            <a:extLst>
              <a:ext uri="{FF2B5EF4-FFF2-40B4-BE49-F238E27FC236}">
                <a16:creationId xmlns:a16="http://schemas.microsoft.com/office/drawing/2014/main" id="{F4ED8358-82BF-4BDB-9FF6-4C88568C9870}"/>
              </a:ext>
            </a:extLst>
          </p:cNvPr>
          <p:cNvSpPr>
            <a:spLocks noGrp="1"/>
          </p:cNvSpPr>
          <p:nvPr>
            <p:ph type="pic" sz="quarter" idx="11" hasCustomPrompt="1"/>
          </p:nvPr>
        </p:nvSpPr>
        <p:spPr>
          <a:xfrm>
            <a:off x="0" y="0"/>
            <a:ext cx="5921830" cy="6858000"/>
          </a:xfrm>
          <a:prstGeom prst="roundRect">
            <a:avLst>
              <a:gd name="adj" fmla="val 0"/>
            </a:avLst>
          </a:prstGeom>
          <a:solidFill>
            <a:schemeClr val="bg1">
              <a:lumMod val="95000"/>
            </a:schemeClr>
          </a:solidFill>
          <a:ln w="152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38332950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79369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7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030968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4730537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3525756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6674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4.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4.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theme" Target="../theme/theme6.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slideLayout" Target="../slideLayouts/slideLayout71.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6" Type="http://schemas.openxmlformats.org/officeDocument/2006/relationships/theme" Target="../theme/theme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4" r:id="rId2"/>
    <p:sldLayoutId id="2147483675" r:id="rId3"/>
    <p:sldLayoutId id="2147483676" r:id="rId4"/>
    <p:sldLayoutId id="2147483677" r:id="rId5"/>
    <p:sldLayoutId id="2147483678" r:id="rId6"/>
    <p:sldLayoutId id="2147483680" r:id="rId7"/>
    <p:sldLayoutId id="2147483681" r:id="rId8"/>
    <p:sldLayoutId id="2147483682" r:id="rId9"/>
    <p:sldLayoutId id="2147483684" r:id="rId10"/>
    <p:sldLayoutId id="2147483686" r:id="rId11"/>
    <p:sldLayoutId id="2147483687" r:id="rId12"/>
    <p:sldLayoutId id="2147483688" r:id="rId13"/>
    <p:sldLayoutId id="2147483671" r:id="rId14"/>
    <p:sldLayoutId id="214748367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8/17/2020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535639900"/>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8/17/2020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94505663"/>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8/17/2020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2606160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136616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9.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42.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8.xml"/><Relationship Id="rId5" Type="http://schemas.openxmlformats.org/officeDocument/2006/relationships/image" Target="../media/image34.sv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8.xml.rels><?xml version="1.0" encoding="UTF-8" standalone="yes"?>
<Relationships xmlns="http://schemas.openxmlformats.org/package/2006/relationships"><Relationship Id="rId8" Type="http://schemas.openxmlformats.org/officeDocument/2006/relationships/image" Target="../media/image37.jpg"/><Relationship Id="rId3" Type="http://schemas.openxmlformats.org/officeDocument/2006/relationships/diagramLayout" Target="../diagrams/layout1.xml"/><Relationship Id="rId7" Type="http://schemas.openxmlformats.org/officeDocument/2006/relationships/image" Target="../media/image36.png"/><Relationship Id="rId2" Type="http://schemas.openxmlformats.org/officeDocument/2006/relationships/diagramData" Target="../diagrams/data1.xml"/><Relationship Id="rId1" Type="http://schemas.openxmlformats.org/officeDocument/2006/relationships/slideLayout" Target="../slideLayouts/slideLayout58.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39.png"/><Relationship Id="rId4" Type="http://schemas.openxmlformats.org/officeDocument/2006/relationships/diagramQuickStyle" Target="../diagrams/quickStyle1.xml"/><Relationship Id="rId9" Type="http://schemas.openxmlformats.org/officeDocument/2006/relationships/image" Target="../media/image3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4.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2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71.jpg"/><Relationship Id="rId5" Type="http://schemas.openxmlformats.org/officeDocument/2006/relationships/image" Target="../media/image70.sv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image" Target="../media/image73.svg"/><Relationship Id="rId7" Type="http://schemas.openxmlformats.org/officeDocument/2006/relationships/image" Target="../media/image77.svg"/><Relationship Id="rId12" Type="http://schemas.openxmlformats.org/officeDocument/2006/relationships/image" Target="../media/image82.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svg"/><Relationship Id="rId15" Type="http://schemas.openxmlformats.org/officeDocument/2006/relationships/image" Target="../media/image85.sv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84.png"/></Relationships>
</file>

<file path=ppt/slides/_rels/slide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4.xml"/><Relationship Id="rId6" Type="http://schemas.openxmlformats.org/officeDocument/2006/relationships/image" Target="../media/image90.jpeg"/><Relationship Id="rId5" Type="http://schemas.openxmlformats.org/officeDocument/2006/relationships/image" Target="../media/image89.svg"/><Relationship Id="rId4" Type="http://schemas.openxmlformats.org/officeDocument/2006/relationships/image" Target="../media/image88.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a:ln>
            <a:solidFill>
              <a:schemeClr val="tx2">
                <a:lumMod val="75000"/>
              </a:schemeClr>
            </a:solidFill>
          </a:ln>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59550"/>
            <a:ext cx="6858000" cy="1367896"/>
          </a:xfrm>
        </p:spPr>
        <p:txBody>
          <a:bodyPr>
            <a:noAutofit/>
          </a:bodyPr>
          <a:lstStyle/>
          <a:p>
            <a:pPr marL="0" marR="0" algn="ctr">
              <a:lnSpc>
                <a:spcPct val="150000"/>
              </a:lnSpc>
              <a:spcBef>
                <a:spcPts val="1200"/>
              </a:spcBef>
              <a:spcAft>
                <a:spcPts val="0"/>
              </a:spcAft>
            </a:pPr>
            <a:r>
              <a:rPr lang="en-US" sz="3200" cap="none" dirty="0">
                <a:latin typeface="Arial" panose="020B0604020202020204" pitchFamily="34" charset="0"/>
                <a:cs typeface="Arial" panose="020B0604020202020204" pitchFamily="34" charset="0"/>
              </a:rPr>
              <a:t>Driver Behavior </a:t>
            </a:r>
            <a:br>
              <a:rPr lang="en-US" sz="3200" cap="none" dirty="0">
                <a:latin typeface="Arial" panose="020B0604020202020204" pitchFamily="34" charset="0"/>
                <a:cs typeface="Arial" panose="020B0604020202020204" pitchFamily="34" charset="0"/>
              </a:rPr>
            </a:br>
            <a:r>
              <a:rPr lang="en-US" sz="3200" cap="none" dirty="0">
                <a:latin typeface="Arial" panose="020B0604020202020204" pitchFamily="34" charset="0"/>
                <a:cs typeface="Arial" panose="020B0604020202020204" pitchFamily="34" charset="0"/>
              </a:rPr>
              <a:t>Based On Deep Learning</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959221"/>
            <a:ext cx="6857999" cy="600685"/>
          </a:xfrm>
        </p:spPr>
        <p:txBody>
          <a:bodyPr>
            <a:normAutofit/>
          </a:bodyPr>
          <a:lstStyle/>
          <a:p>
            <a:pPr algn="ctr"/>
            <a:r>
              <a:rPr lang="en-US" dirty="0"/>
              <a:t>Graduation project</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F2C82-B9CB-49AD-88EB-FDCC0FC711CB}"/>
              </a:ext>
            </a:extLst>
          </p:cNvPr>
          <p:cNvSpPr>
            <a:spLocks noGrp="1"/>
          </p:cNvSpPr>
          <p:nvPr>
            <p:ph type="title"/>
          </p:nvPr>
        </p:nvSpPr>
        <p:spPr/>
        <p:txBody>
          <a:bodyPr/>
          <a:lstStyle/>
          <a:p>
            <a:r>
              <a:rPr lang="en-US" dirty="0">
                <a:solidFill>
                  <a:srgbClr val="465359"/>
                </a:solidFill>
              </a:rPr>
              <a:t>Problems</a:t>
            </a:r>
          </a:p>
        </p:txBody>
      </p:sp>
      <p:sp>
        <p:nvSpPr>
          <p:cNvPr id="3" name="Content Placeholder 2">
            <a:extLst>
              <a:ext uri="{FF2B5EF4-FFF2-40B4-BE49-F238E27FC236}">
                <a16:creationId xmlns:a16="http://schemas.microsoft.com/office/drawing/2014/main" id="{6BB6F859-D323-4DA6-BFAF-44627E5D88A1}"/>
              </a:ext>
            </a:extLst>
          </p:cNvPr>
          <p:cNvSpPr>
            <a:spLocks noGrp="1"/>
          </p:cNvSpPr>
          <p:nvPr>
            <p:ph idx="1"/>
          </p:nvPr>
        </p:nvSpPr>
        <p:spPr>
          <a:xfrm>
            <a:off x="720969" y="2340864"/>
            <a:ext cx="4185139" cy="3634486"/>
          </a:xfrm>
        </p:spPr>
        <p:txBody>
          <a:bodyPr anchor="t">
            <a:normAutofit/>
          </a:bodyPr>
          <a:lstStyle/>
          <a:p>
            <a:pPr>
              <a:lnSpc>
                <a:spcPct val="300000"/>
              </a:lnSpc>
            </a:pPr>
            <a:r>
              <a:rPr lang="en-US" sz="1800" b="1" dirty="0">
                <a:solidFill>
                  <a:schemeClr val="tx1">
                    <a:lumMod val="65000"/>
                    <a:lumOff val="35000"/>
                  </a:schemeClr>
                </a:solidFill>
              </a:rPr>
              <a:t>Human safety</a:t>
            </a:r>
          </a:p>
          <a:p>
            <a:pPr>
              <a:lnSpc>
                <a:spcPct val="300000"/>
              </a:lnSpc>
            </a:pPr>
            <a:r>
              <a:rPr lang="en-US" sz="1800" b="1" dirty="0">
                <a:solidFill>
                  <a:schemeClr val="tx1">
                    <a:lumMod val="65000"/>
                    <a:lumOff val="35000"/>
                  </a:schemeClr>
                </a:solidFill>
              </a:rPr>
              <a:t>Company outlay</a:t>
            </a:r>
          </a:p>
          <a:p>
            <a:pPr>
              <a:lnSpc>
                <a:spcPct val="300000"/>
              </a:lnSpc>
            </a:pPr>
            <a:r>
              <a:rPr lang="en-US" sz="1800" b="1" dirty="0">
                <a:solidFill>
                  <a:schemeClr val="tx1">
                    <a:lumMod val="65000"/>
                    <a:lumOff val="35000"/>
                  </a:schemeClr>
                </a:solidFill>
              </a:rPr>
              <a:t>Environment protection</a:t>
            </a:r>
          </a:p>
        </p:txBody>
      </p:sp>
      <p:pic>
        <p:nvPicPr>
          <p:cNvPr id="5" name="Picture 4">
            <a:extLst>
              <a:ext uri="{FF2B5EF4-FFF2-40B4-BE49-F238E27FC236}">
                <a16:creationId xmlns:a16="http://schemas.microsoft.com/office/drawing/2014/main" id="{2BD86862-0400-456D-B20A-B810C03AFF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4795" y="1296516"/>
            <a:ext cx="6096012" cy="6096012"/>
          </a:xfrm>
          <a:prstGeom prst="rect">
            <a:avLst/>
          </a:prstGeom>
        </p:spPr>
      </p:pic>
    </p:spTree>
    <p:extLst>
      <p:ext uri="{BB962C8B-B14F-4D97-AF65-F5344CB8AC3E}">
        <p14:creationId xmlns:p14="http://schemas.microsoft.com/office/powerpoint/2010/main" val="3238617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B05C704-41EE-4501-ABCB-D15802124011}"/>
              </a:ext>
            </a:extLst>
          </p:cNvPr>
          <p:cNvSpPr txBox="1">
            <a:spLocks/>
          </p:cNvSpPr>
          <p:nvPr/>
        </p:nvSpPr>
        <p:spPr>
          <a:xfrm>
            <a:off x="1794531" y="2015141"/>
            <a:ext cx="2232346" cy="1413859"/>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cap="none" dirty="0">
                <a:latin typeface="Arial Narrow" panose="020B0606020202030204" pitchFamily="34" charset="0"/>
              </a:rPr>
              <a:t>What is our </a:t>
            </a:r>
            <a:r>
              <a:rPr lang="en-US" sz="4800" b="1" cap="none" dirty="0">
                <a:solidFill>
                  <a:srgbClr val="1CADE4"/>
                </a:solidFill>
                <a:latin typeface="Arial Narrow" panose="020B0606020202030204" pitchFamily="34" charset="0"/>
              </a:rPr>
              <a:t>project</a:t>
            </a:r>
          </a:p>
        </p:txBody>
      </p:sp>
      <p:sp>
        <p:nvSpPr>
          <p:cNvPr id="11" name="Title 1">
            <a:extLst>
              <a:ext uri="{FF2B5EF4-FFF2-40B4-BE49-F238E27FC236}">
                <a16:creationId xmlns:a16="http://schemas.microsoft.com/office/drawing/2014/main" id="{6746B0FA-0DE6-4D06-91BF-5347F5EA6F25}"/>
              </a:ext>
            </a:extLst>
          </p:cNvPr>
          <p:cNvSpPr txBox="1">
            <a:spLocks/>
          </p:cNvSpPr>
          <p:nvPr/>
        </p:nvSpPr>
        <p:spPr>
          <a:xfrm>
            <a:off x="3300946" y="870439"/>
            <a:ext cx="2232346" cy="1413859"/>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9900" b="1" cap="none" dirty="0">
                <a:solidFill>
                  <a:srgbClr val="969FA7"/>
                </a:solidFill>
                <a:latin typeface="Arial Narrow" panose="020B0606020202030204" pitchFamily="34" charset="0"/>
              </a:rPr>
              <a:t>?</a:t>
            </a:r>
          </a:p>
        </p:txBody>
      </p:sp>
      <p:pic>
        <p:nvPicPr>
          <p:cNvPr id="13" name="Graphic 12" descr="Target">
            <a:extLst>
              <a:ext uri="{FF2B5EF4-FFF2-40B4-BE49-F238E27FC236}">
                <a16:creationId xmlns:a16="http://schemas.microsoft.com/office/drawing/2014/main" id="{3F5F600C-EC7A-4BDE-824D-68E1E05CC9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1802" y="840895"/>
            <a:ext cx="5176210" cy="5176210"/>
          </a:xfrm>
          <a:prstGeom prst="rect">
            <a:avLst/>
          </a:prstGeom>
          <a:effectLst>
            <a:outerShdw blurRad="76200" dir="18900000" sy="23000" kx="-1200000" algn="bl" rotWithShape="0">
              <a:prstClr val="black">
                <a:alpha val="20000"/>
              </a:prstClr>
            </a:outerShdw>
          </a:effectLst>
        </p:spPr>
      </p:pic>
      <p:sp>
        <p:nvSpPr>
          <p:cNvPr id="14" name="Content Placeholder 2">
            <a:extLst>
              <a:ext uri="{FF2B5EF4-FFF2-40B4-BE49-F238E27FC236}">
                <a16:creationId xmlns:a16="http://schemas.microsoft.com/office/drawing/2014/main" id="{D7820AA7-CC4A-4A03-BC32-B0EC58E904F9}"/>
              </a:ext>
            </a:extLst>
          </p:cNvPr>
          <p:cNvSpPr txBox="1">
            <a:spLocks/>
          </p:cNvSpPr>
          <p:nvPr/>
        </p:nvSpPr>
        <p:spPr>
          <a:xfrm>
            <a:off x="430823" y="3915744"/>
            <a:ext cx="5495192" cy="3634486"/>
          </a:xfrm>
          <a:prstGeom prst="rect">
            <a:avLst/>
          </a:prstGeom>
        </p:spPr>
        <p:txBody>
          <a:bodyPr anchor="t">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nSpc>
                <a:spcPct val="160000"/>
              </a:lnSpc>
            </a:pPr>
            <a:r>
              <a:rPr lang="en-US" sz="1800" b="1" dirty="0">
                <a:solidFill>
                  <a:schemeClr val="tx1">
                    <a:lumMod val="65000"/>
                    <a:lumOff val="35000"/>
                  </a:schemeClr>
                </a:solidFill>
              </a:rPr>
              <a:t>A device have the ability to collect enough data for car motion on the road by special sensors. </a:t>
            </a:r>
          </a:p>
          <a:p>
            <a:pPr>
              <a:lnSpc>
                <a:spcPct val="160000"/>
              </a:lnSpc>
            </a:pPr>
            <a:r>
              <a:rPr lang="en-US" sz="1800" b="1" dirty="0">
                <a:solidFill>
                  <a:schemeClr val="tx1">
                    <a:lumMod val="65000"/>
                    <a:lumOff val="35000"/>
                  </a:schemeClr>
                </a:solidFill>
              </a:rPr>
              <a:t>A Deep Learning Model to analysis data and classify the driver rate from the previous data and a GUI to show the result</a:t>
            </a:r>
          </a:p>
        </p:txBody>
      </p:sp>
    </p:spTree>
    <p:extLst>
      <p:ext uri="{BB962C8B-B14F-4D97-AF65-F5344CB8AC3E}">
        <p14:creationId xmlns:p14="http://schemas.microsoft.com/office/powerpoint/2010/main" val="40157776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122F-131C-4F47-BA9B-0EFED45CA3E5}"/>
              </a:ext>
            </a:extLst>
          </p:cNvPr>
          <p:cNvSpPr>
            <a:spLocks noGrp="1"/>
          </p:cNvSpPr>
          <p:nvPr>
            <p:ph type="title"/>
          </p:nvPr>
        </p:nvSpPr>
        <p:spPr/>
        <p:txBody>
          <a:bodyPr>
            <a:normAutofit/>
          </a:bodyPr>
          <a:lstStyle/>
          <a:p>
            <a:r>
              <a:rPr lang="en-US" sz="2000" cap="none" dirty="0"/>
              <a:t>How could our project solve the problem? </a:t>
            </a:r>
          </a:p>
        </p:txBody>
      </p:sp>
      <p:sp>
        <p:nvSpPr>
          <p:cNvPr id="3" name="Subtitle 2">
            <a:extLst>
              <a:ext uri="{FF2B5EF4-FFF2-40B4-BE49-F238E27FC236}">
                <a16:creationId xmlns:a16="http://schemas.microsoft.com/office/drawing/2014/main" id="{0817D7C3-7752-4DC2-99FC-AF5096842423}"/>
              </a:ext>
            </a:extLst>
          </p:cNvPr>
          <p:cNvSpPr>
            <a:spLocks noGrp="1"/>
          </p:cNvSpPr>
          <p:nvPr>
            <p:ph type="body" idx="1"/>
          </p:nvPr>
        </p:nvSpPr>
        <p:spPr/>
        <p:txBody>
          <a:bodyPr/>
          <a:lstStyle/>
          <a:p>
            <a:r>
              <a:rPr lang="en-US" sz="1800" cap="none" dirty="0">
                <a:latin typeface="Arial" panose="020B0604020202020204" pitchFamily="34" charset="0"/>
                <a:cs typeface="Arial" panose="020B0604020202020204" pitchFamily="34" charset="0"/>
              </a:rPr>
              <a:t>By </a:t>
            </a:r>
            <a:r>
              <a:rPr lang="en-US" sz="1800" cap="none" dirty="0">
                <a:effectLst/>
                <a:latin typeface="Arial" panose="020B0604020202020204" pitchFamily="34" charset="0"/>
                <a:ea typeface="Times New Roman" panose="02020603050405020304" pitchFamily="18" charset="0"/>
                <a:cs typeface="Arial" panose="020B0604020202020204" pitchFamily="34" charset="0"/>
              </a:rPr>
              <a:t>driver behavior analysis</a:t>
            </a:r>
            <a:endParaRPr lang="en-US" sz="1800" cap="none" dirty="0">
              <a:effectLst/>
              <a:latin typeface="Arial" panose="020B0604020202020204" pitchFamily="34" charset="0"/>
              <a:ea typeface="Calibri" panose="020F0502020204030204" pitchFamily="34" charset="0"/>
              <a:cs typeface="Arial" panose="020B0604020202020204" pitchFamily="34" charset="0"/>
            </a:endParaRPr>
          </a:p>
          <a:p>
            <a:endParaRPr lang="en-US" dirty="0"/>
          </a:p>
        </p:txBody>
      </p:sp>
      <p:pic>
        <p:nvPicPr>
          <p:cNvPr id="7" name="Graphic 6" descr="Lightbulb and gear">
            <a:extLst>
              <a:ext uri="{FF2B5EF4-FFF2-40B4-BE49-F238E27FC236}">
                <a16:creationId xmlns:a16="http://schemas.microsoft.com/office/drawing/2014/main" id="{A0B92A36-224C-4100-8897-AACEF8AEFD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70694" y="820126"/>
            <a:ext cx="2450612" cy="2450612"/>
          </a:xfrm>
          <a:prstGeom prst="rect">
            <a:avLst/>
          </a:prstGeom>
        </p:spPr>
      </p:pic>
    </p:spTree>
    <p:extLst>
      <p:ext uri="{BB962C8B-B14F-4D97-AF65-F5344CB8AC3E}">
        <p14:creationId xmlns:p14="http://schemas.microsoft.com/office/powerpoint/2010/main" val="3055642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9B40D-D3FF-45BA-8769-1775BBB7C7B6}"/>
              </a:ext>
            </a:extLst>
          </p:cNvPr>
          <p:cNvSpPr>
            <a:spLocks noGrp="1"/>
          </p:cNvSpPr>
          <p:nvPr>
            <p:ph type="title"/>
          </p:nvPr>
        </p:nvSpPr>
        <p:spPr/>
        <p:txBody>
          <a:bodyPr/>
          <a:lstStyle/>
          <a:p>
            <a:r>
              <a:rPr lang="en-US" dirty="0"/>
              <a:t>objectives</a:t>
            </a:r>
          </a:p>
        </p:txBody>
      </p:sp>
      <p:sp>
        <p:nvSpPr>
          <p:cNvPr id="3" name="Content Placeholder 2">
            <a:extLst>
              <a:ext uri="{FF2B5EF4-FFF2-40B4-BE49-F238E27FC236}">
                <a16:creationId xmlns:a16="http://schemas.microsoft.com/office/drawing/2014/main" id="{F7E373A6-953D-4058-AE30-CD5C1E1F5FDA}"/>
              </a:ext>
            </a:extLst>
          </p:cNvPr>
          <p:cNvSpPr>
            <a:spLocks noGrp="1"/>
          </p:cNvSpPr>
          <p:nvPr>
            <p:ph idx="1"/>
          </p:nvPr>
        </p:nvSpPr>
        <p:spPr>
          <a:xfrm>
            <a:off x="493272" y="1890876"/>
            <a:ext cx="8105606" cy="3634486"/>
          </a:xfrm>
        </p:spPr>
        <p:txBody>
          <a:bodyPr/>
          <a:lstStyle/>
          <a:p>
            <a:pPr marL="342900" indent="-342900">
              <a:lnSpc>
                <a:spcPct val="150000"/>
              </a:lnSpc>
              <a:buFont typeface="Arial" panose="020B0604020202020204" pitchFamily="34" charset="0"/>
              <a:buChar char="•"/>
            </a:pPr>
            <a:r>
              <a:rPr lang="en-US" sz="1800" b="1" dirty="0">
                <a:solidFill>
                  <a:schemeClr val="tx1">
                    <a:lumMod val="65000"/>
                    <a:lumOff val="35000"/>
                  </a:schemeClr>
                </a:solidFill>
                <a:latin typeface="Arial" panose="020B0604020202020204" pitchFamily="34" charset="0"/>
                <a:cs typeface="Arial" panose="020B0604020202020204" pitchFamily="34" charset="0"/>
              </a:rPr>
              <a:t>Providing a fair rate for driver behavior to help companies to choose the best driver for their services.</a:t>
            </a:r>
          </a:p>
          <a:p>
            <a:pPr marL="0" indent="0">
              <a:lnSpc>
                <a:spcPct val="150000"/>
              </a:lnSpc>
              <a:buNone/>
            </a:pPr>
            <a:endParaRPr lang="en-US" sz="600" b="1" dirty="0">
              <a:solidFill>
                <a:schemeClr val="tx1">
                  <a:lumMod val="65000"/>
                  <a:lumOff val="35000"/>
                </a:schemeClr>
              </a:solidFill>
              <a:latin typeface="Arial" panose="020B0604020202020204" pitchFamily="34" charset="0"/>
              <a:cs typeface="Arial" panose="020B0604020202020204" pitchFamily="34" charset="0"/>
            </a:endParaRPr>
          </a:p>
          <a:p>
            <a:pPr marL="342900" indent="-342900">
              <a:lnSpc>
                <a:spcPct val="150000"/>
              </a:lnSpc>
              <a:buFont typeface="Arial" panose="020B0604020202020204" pitchFamily="34" charset="0"/>
              <a:buChar char="•"/>
            </a:pPr>
            <a:r>
              <a:rPr lang="en-US" sz="1800" b="1" dirty="0">
                <a:solidFill>
                  <a:schemeClr val="tx1">
                    <a:lumMod val="65000"/>
                    <a:lumOff val="35000"/>
                  </a:schemeClr>
                </a:solidFill>
                <a:latin typeface="Arial" panose="020B0604020202020204" pitchFamily="34" charset="0"/>
                <a:cs typeface="Arial" panose="020B0604020202020204" pitchFamily="34" charset="0"/>
              </a:rPr>
              <a:t>Providing a Full report to help the driver at the Development process by learning from his mistakes at The previous trip.</a:t>
            </a:r>
          </a:p>
        </p:txBody>
      </p:sp>
      <p:pic>
        <p:nvPicPr>
          <p:cNvPr id="5" name="Graphic 4" descr="Document">
            <a:extLst>
              <a:ext uri="{FF2B5EF4-FFF2-40B4-BE49-F238E27FC236}">
                <a16:creationId xmlns:a16="http://schemas.microsoft.com/office/drawing/2014/main" id="{E185B471-5244-4E42-B97F-9329B194533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100039" y="2615701"/>
            <a:ext cx="2325410" cy="2325410"/>
          </a:xfrm>
          <a:prstGeom prst="rect">
            <a:avLst/>
          </a:prstGeom>
        </p:spPr>
      </p:pic>
    </p:spTree>
    <p:extLst>
      <p:ext uri="{BB962C8B-B14F-4D97-AF65-F5344CB8AC3E}">
        <p14:creationId xmlns:p14="http://schemas.microsoft.com/office/powerpoint/2010/main" val="1577799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B05C704-41EE-4501-ABCB-D15802124011}"/>
              </a:ext>
            </a:extLst>
          </p:cNvPr>
          <p:cNvSpPr txBox="1">
            <a:spLocks/>
          </p:cNvSpPr>
          <p:nvPr/>
        </p:nvSpPr>
        <p:spPr>
          <a:xfrm>
            <a:off x="1372499" y="1215041"/>
            <a:ext cx="3647907" cy="1598497"/>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600" b="1" cap="none" dirty="0">
              <a:latin typeface="Arial Narrow" panose="020B0606020202030204" pitchFamily="34" charset="0"/>
            </a:endParaRPr>
          </a:p>
        </p:txBody>
      </p:sp>
      <p:sp>
        <p:nvSpPr>
          <p:cNvPr id="2" name="Title 1">
            <a:extLst>
              <a:ext uri="{FF2B5EF4-FFF2-40B4-BE49-F238E27FC236}">
                <a16:creationId xmlns:a16="http://schemas.microsoft.com/office/drawing/2014/main" id="{0ABD403C-160B-49B7-95BA-4571E44118C7}"/>
              </a:ext>
            </a:extLst>
          </p:cNvPr>
          <p:cNvSpPr>
            <a:spLocks noGrp="1"/>
          </p:cNvSpPr>
          <p:nvPr>
            <p:ph type="title"/>
          </p:nvPr>
        </p:nvSpPr>
        <p:spPr/>
        <p:txBody>
          <a:bodyPr>
            <a:normAutofit/>
          </a:bodyPr>
          <a:lstStyle/>
          <a:p>
            <a:r>
              <a:rPr lang="en-US" sz="4800" b="1" cap="none" dirty="0">
                <a:solidFill>
                  <a:schemeClr val="tx1">
                    <a:lumMod val="65000"/>
                    <a:lumOff val="35000"/>
                  </a:schemeClr>
                </a:solidFill>
                <a:latin typeface="Arial Narrow" panose="020B0606020202030204" pitchFamily="34" charset="0"/>
              </a:rPr>
              <a:t>How did we </a:t>
            </a:r>
            <a:r>
              <a:rPr lang="en-US" sz="6000" b="1" u="sng" cap="none" dirty="0">
                <a:solidFill>
                  <a:srgbClr val="1CADE4"/>
                </a:solidFill>
                <a:latin typeface="Arial Narrow" panose="020B0606020202030204" pitchFamily="34" charset="0"/>
                <a:ea typeface="+mn-ea"/>
                <a:cs typeface="+mn-cs"/>
              </a:rPr>
              <a:t>build</a:t>
            </a:r>
            <a:r>
              <a:rPr lang="en-US" sz="4800" b="1" cap="none" dirty="0">
                <a:solidFill>
                  <a:schemeClr val="tx1">
                    <a:lumMod val="65000"/>
                    <a:lumOff val="35000"/>
                  </a:schemeClr>
                </a:solidFill>
                <a:latin typeface="Arial Narrow" panose="020B0606020202030204" pitchFamily="34" charset="0"/>
              </a:rPr>
              <a:t> it? </a:t>
            </a:r>
            <a:endParaRPr lang="en-US" sz="4800" b="1" dirty="0">
              <a:solidFill>
                <a:schemeClr val="tx1">
                  <a:lumMod val="65000"/>
                  <a:lumOff val="35000"/>
                </a:schemeClr>
              </a:solidFill>
            </a:endParaRPr>
          </a:p>
        </p:txBody>
      </p:sp>
      <p:pic>
        <p:nvPicPr>
          <p:cNvPr id="8" name="Graphic 7" descr="Puzzle">
            <a:extLst>
              <a:ext uri="{FF2B5EF4-FFF2-40B4-BE49-F238E27FC236}">
                <a16:creationId xmlns:a16="http://schemas.microsoft.com/office/drawing/2014/main" id="{BE93A211-2476-4C98-8D29-92EB68D97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85458" y="1083767"/>
            <a:ext cx="2347815" cy="2347815"/>
          </a:xfrm>
          <a:prstGeom prst="rect">
            <a:avLst/>
          </a:prstGeom>
        </p:spPr>
      </p:pic>
      <p:pic>
        <p:nvPicPr>
          <p:cNvPr id="11" name="Graphic 10" descr="Puzzle">
            <a:extLst>
              <a:ext uri="{FF2B5EF4-FFF2-40B4-BE49-F238E27FC236}">
                <a16:creationId xmlns:a16="http://schemas.microsoft.com/office/drawing/2014/main" id="{E41CA32F-D63E-43CF-B716-1362EFF347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5400000">
            <a:off x="8733748" y="2017700"/>
            <a:ext cx="2347815" cy="2347815"/>
          </a:xfrm>
          <a:prstGeom prst="rect">
            <a:avLst/>
          </a:prstGeom>
        </p:spPr>
      </p:pic>
    </p:spTree>
    <p:extLst>
      <p:ext uri="{BB962C8B-B14F-4D97-AF65-F5344CB8AC3E}">
        <p14:creationId xmlns:p14="http://schemas.microsoft.com/office/powerpoint/2010/main" val="1723539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owchart: Process 10">
            <a:extLst>
              <a:ext uri="{FF2B5EF4-FFF2-40B4-BE49-F238E27FC236}">
                <a16:creationId xmlns:a16="http://schemas.microsoft.com/office/drawing/2014/main" id="{E31ADC98-2339-4DA4-9178-6C505C0867A6}"/>
              </a:ext>
            </a:extLst>
          </p:cNvPr>
          <p:cNvSpPr/>
          <p:nvPr/>
        </p:nvSpPr>
        <p:spPr>
          <a:xfrm>
            <a:off x="0" y="-45128"/>
            <a:ext cx="12192000" cy="6858000"/>
          </a:xfrm>
          <a:prstGeom prst="flowChartProcess">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C062103B-F514-4BE9-B5B2-C13878D2FE7C}"/>
              </a:ext>
            </a:extLst>
          </p:cNvPr>
          <p:cNvSpPr txBox="1"/>
          <p:nvPr/>
        </p:nvSpPr>
        <p:spPr>
          <a:xfrm>
            <a:off x="3265811" y="5872104"/>
            <a:ext cx="12191858" cy="379656"/>
          </a:xfrm>
          <a:prstGeom prst="rect">
            <a:avLst/>
          </a:prstGeom>
          <a:noFill/>
        </p:spPr>
        <p:txBody>
          <a:bodyPr wrap="square" rtlCol="0" anchor="ctr">
            <a:spAutoFit/>
          </a:bodyPr>
          <a:lstStyle/>
          <a:p>
            <a:pPr algn="ctr"/>
            <a:r>
              <a:rPr lang="en-US" altLang="ko-KR" sz="1867" dirty="0">
                <a:solidFill>
                  <a:schemeClr val="bg1"/>
                </a:solidFill>
                <a:cs typeface="Arial" pitchFamily="34" charset="0"/>
              </a:rPr>
              <a:t>Mission </a:t>
            </a:r>
            <a:endParaRPr lang="ko-KR" altLang="en-US" sz="1867" dirty="0">
              <a:solidFill>
                <a:schemeClr val="bg1"/>
              </a:solidFill>
              <a:cs typeface="Arial" pitchFamily="34" charset="0"/>
            </a:endParaRPr>
          </a:p>
        </p:txBody>
      </p:sp>
      <p:sp>
        <p:nvSpPr>
          <p:cNvPr id="8" name="TextBox 7">
            <a:extLst>
              <a:ext uri="{FF2B5EF4-FFF2-40B4-BE49-F238E27FC236}">
                <a16:creationId xmlns:a16="http://schemas.microsoft.com/office/drawing/2014/main" id="{5CF5BDA4-10C7-46A6-AC30-523A3FC438AC}"/>
              </a:ext>
            </a:extLst>
          </p:cNvPr>
          <p:cNvSpPr txBox="1"/>
          <p:nvPr/>
        </p:nvSpPr>
        <p:spPr>
          <a:xfrm>
            <a:off x="7324077" y="5041107"/>
            <a:ext cx="3824597" cy="830997"/>
          </a:xfrm>
          <a:prstGeom prst="rect">
            <a:avLst/>
          </a:prstGeom>
          <a:noFill/>
        </p:spPr>
        <p:txBody>
          <a:bodyPr wrap="square" rtlCol="0" anchor="ctr">
            <a:spAutoFit/>
          </a:bodyPr>
          <a:lstStyle/>
          <a:p>
            <a:pPr algn="ctr"/>
            <a:r>
              <a:rPr lang="en-US" altLang="ko-KR" sz="4800" dirty="0">
                <a:solidFill>
                  <a:schemeClr val="bg1"/>
                </a:solidFill>
                <a:latin typeface="Arial" panose="020B0604020202020204" pitchFamily="34" charset="0"/>
                <a:cs typeface="Arial" panose="020B0604020202020204" pitchFamily="34" charset="0"/>
              </a:rPr>
              <a:t>The Device</a:t>
            </a:r>
            <a:endParaRPr lang="ko-KR" altLang="en-US" sz="4800" dirty="0">
              <a:solidFill>
                <a:schemeClr val="bg1"/>
              </a:solidFill>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498D6D83-0E95-4DBC-876C-3F3067EF93AD}"/>
              </a:ext>
            </a:extLst>
          </p:cNvPr>
          <p:cNvSpPr/>
          <p:nvPr/>
        </p:nvSpPr>
        <p:spPr>
          <a:xfrm>
            <a:off x="1620374" y="-2761231"/>
            <a:ext cx="8322616" cy="8322616"/>
          </a:xfrm>
          <a:prstGeom prst="ellipse">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11118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B396C93-0536-49FE-AB6C-904A60E53C80}"/>
              </a:ext>
            </a:extLst>
          </p:cNvPr>
          <p:cNvGrpSpPr/>
          <p:nvPr/>
        </p:nvGrpSpPr>
        <p:grpSpPr>
          <a:xfrm>
            <a:off x="5993711" y="392193"/>
            <a:ext cx="2855070" cy="1906011"/>
            <a:chOff x="656084" y="3396711"/>
            <a:chExt cx="3746765" cy="1906011"/>
          </a:xfrm>
        </p:grpSpPr>
        <p:sp>
          <p:nvSpPr>
            <p:cNvPr id="10" name="TextBox 9">
              <a:extLst>
                <a:ext uri="{FF2B5EF4-FFF2-40B4-BE49-F238E27FC236}">
                  <a16:creationId xmlns:a16="http://schemas.microsoft.com/office/drawing/2014/main" id="{8B94B5AD-B5E7-4B38-83EB-C4C8A8CF0F52}"/>
                </a:ext>
              </a:extLst>
            </p:cNvPr>
            <p:cNvSpPr txBox="1"/>
            <p:nvPr/>
          </p:nvSpPr>
          <p:spPr>
            <a:xfrm>
              <a:off x="656084" y="3396711"/>
              <a:ext cx="37467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0BD0D9"/>
                  </a:solidFill>
                  <a:effectLst/>
                  <a:uLnTx/>
                  <a:uFillTx/>
                  <a:latin typeface="Arial"/>
                  <a:cs typeface="Arial" pitchFamily="34" charset="0"/>
                </a:rPr>
                <a:t>Data Uploading</a:t>
              </a:r>
              <a:endParaRPr kumimoji="0" lang="ko-KR" altLang="en-US" sz="1400" b="1" i="0" u="none" strike="noStrike" kern="1200" cap="none" spc="0" normalizeH="0" baseline="0" noProof="0" dirty="0">
                <a:ln>
                  <a:noFill/>
                </a:ln>
                <a:solidFill>
                  <a:srgbClr val="0BD0D9"/>
                </a:solidFill>
                <a:effectLst/>
                <a:uLnTx/>
                <a:uFillTx/>
                <a:latin typeface="Arial"/>
                <a:cs typeface="Arial" pitchFamily="34" charset="0"/>
              </a:endParaRPr>
            </a:p>
          </p:txBody>
        </p:sp>
        <p:sp>
          <p:nvSpPr>
            <p:cNvPr id="11" name="TextBox 10">
              <a:extLst>
                <a:ext uri="{FF2B5EF4-FFF2-40B4-BE49-F238E27FC236}">
                  <a16:creationId xmlns:a16="http://schemas.microsoft.com/office/drawing/2014/main" id="{FDA5486E-9EAE-4FDC-BAD1-41626039A550}"/>
                </a:ext>
              </a:extLst>
            </p:cNvPr>
            <p:cNvSpPr txBox="1"/>
            <p:nvPr/>
          </p:nvSpPr>
          <p:spPr>
            <a:xfrm>
              <a:off x="656084" y="3733062"/>
              <a:ext cx="374676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To process Data by the AI Model we have a lot of ways. one of these, using the cloud services to pass data from our device to our processing zone. it's mean that one of the device tasks is data uploading to the cloud.</a:t>
              </a:r>
            </a:p>
          </p:txBody>
        </p:sp>
      </p:grpSp>
      <p:grpSp>
        <p:nvGrpSpPr>
          <p:cNvPr id="12" name="Group 11">
            <a:extLst>
              <a:ext uri="{FF2B5EF4-FFF2-40B4-BE49-F238E27FC236}">
                <a16:creationId xmlns:a16="http://schemas.microsoft.com/office/drawing/2014/main" id="{5DC8DE8C-9590-4880-973D-244A6BCF3EC4}"/>
              </a:ext>
            </a:extLst>
          </p:cNvPr>
          <p:cNvGrpSpPr/>
          <p:nvPr/>
        </p:nvGrpSpPr>
        <p:grpSpPr>
          <a:xfrm>
            <a:off x="3060563" y="385122"/>
            <a:ext cx="2727655" cy="1721346"/>
            <a:chOff x="656084" y="3396711"/>
            <a:chExt cx="3746765" cy="1721346"/>
          </a:xfrm>
        </p:grpSpPr>
        <p:sp>
          <p:nvSpPr>
            <p:cNvPr id="13" name="TextBox 12">
              <a:extLst>
                <a:ext uri="{FF2B5EF4-FFF2-40B4-BE49-F238E27FC236}">
                  <a16:creationId xmlns:a16="http://schemas.microsoft.com/office/drawing/2014/main" id="{F5FFDDB5-F6E5-418F-965C-BD7CE5F17D5E}"/>
                </a:ext>
              </a:extLst>
            </p:cNvPr>
            <p:cNvSpPr txBox="1"/>
            <p:nvPr/>
          </p:nvSpPr>
          <p:spPr>
            <a:xfrm>
              <a:off x="656084" y="3396711"/>
              <a:ext cx="37467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10CF9B"/>
                  </a:solidFill>
                  <a:effectLst/>
                  <a:uLnTx/>
                  <a:uFillTx/>
                  <a:latin typeface="Arial"/>
                  <a:cs typeface="Arial" pitchFamily="34" charset="0"/>
                </a:rPr>
                <a:t>Data Collection</a:t>
              </a:r>
              <a:endParaRPr kumimoji="0" lang="ko-KR" altLang="en-US" sz="1400" b="1" i="0" u="none" strike="noStrike" kern="1200" cap="none" spc="0" normalizeH="0" baseline="0" noProof="0" dirty="0">
                <a:ln>
                  <a:noFill/>
                </a:ln>
                <a:solidFill>
                  <a:srgbClr val="10CF9B"/>
                </a:solidFill>
                <a:effectLst/>
                <a:uLnTx/>
                <a:uFillTx/>
                <a:latin typeface="Arial"/>
                <a:cs typeface="Arial" pitchFamily="34" charset="0"/>
              </a:endParaRPr>
            </a:p>
          </p:txBody>
        </p:sp>
        <p:sp>
          <p:nvSpPr>
            <p:cNvPr id="14" name="TextBox 13">
              <a:extLst>
                <a:ext uri="{FF2B5EF4-FFF2-40B4-BE49-F238E27FC236}">
                  <a16:creationId xmlns:a16="http://schemas.microsoft.com/office/drawing/2014/main" id="{7BDD2E45-7B26-478B-915F-F6EF5EFF01C7}"/>
                </a:ext>
              </a:extLst>
            </p:cNvPr>
            <p:cNvSpPr txBox="1"/>
            <p:nvPr/>
          </p:nvSpPr>
          <p:spPr>
            <a:xfrm>
              <a:off x="656084" y="3733062"/>
              <a:ext cx="374676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Depending on some of the sensors with CPU we have the ability to read  the changing at motion continually and with a lot of Readings we can say it we have Data.</a:t>
              </a:r>
            </a:p>
          </p:txBody>
        </p:sp>
      </p:grpSp>
      <p:grpSp>
        <p:nvGrpSpPr>
          <p:cNvPr id="15" name="Group 14">
            <a:extLst>
              <a:ext uri="{FF2B5EF4-FFF2-40B4-BE49-F238E27FC236}">
                <a16:creationId xmlns:a16="http://schemas.microsoft.com/office/drawing/2014/main" id="{C539BE44-B8ED-4703-85B5-1F5FDA204054}"/>
              </a:ext>
            </a:extLst>
          </p:cNvPr>
          <p:cNvGrpSpPr/>
          <p:nvPr/>
        </p:nvGrpSpPr>
        <p:grpSpPr>
          <a:xfrm>
            <a:off x="9329778" y="385122"/>
            <a:ext cx="2727654" cy="1721346"/>
            <a:chOff x="656084" y="3396711"/>
            <a:chExt cx="3746765" cy="1721346"/>
          </a:xfrm>
        </p:grpSpPr>
        <p:sp>
          <p:nvSpPr>
            <p:cNvPr id="16" name="TextBox 15">
              <a:extLst>
                <a:ext uri="{FF2B5EF4-FFF2-40B4-BE49-F238E27FC236}">
                  <a16:creationId xmlns:a16="http://schemas.microsoft.com/office/drawing/2014/main" id="{967B17A2-4E65-4C01-AAF7-8099655CFDD2}"/>
                </a:ext>
              </a:extLst>
            </p:cNvPr>
            <p:cNvSpPr txBox="1"/>
            <p:nvPr/>
          </p:nvSpPr>
          <p:spPr>
            <a:xfrm>
              <a:off x="656084" y="3396711"/>
              <a:ext cx="3746765"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srgbClr val="009DD9"/>
                  </a:solidFill>
                  <a:effectLst/>
                  <a:uLnTx/>
                  <a:uFillTx/>
                  <a:latin typeface="Arial"/>
                  <a:cs typeface="Arial" pitchFamily="34" charset="0"/>
                </a:rPr>
                <a:t>Data Backup</a:t>
              </a:r>
              <a:endParaRPr kumimoji="0" lang="ko-KR" altLang="en-US" sz="1400" b="1" i="0" u="none" strike="noStrike" kern="1200" cap="none" spc="0" normalizeH="0" baseline="0" noProof="0" dirty="0">
                <a:ln>
                  <a:noFill/>
                </a:ln>
                <a:solidFill>
                  <a:srgbClr val="009DD9"/>
                </a:solidFill>
                <a:effectLst/>
                <a:uLnTx/>
                <a:uFillTx/>
                <a:latin typeface="Arial"/>
                <a:cs typeface="Arial" pitchFamily="34" charset="0"/>
              </a:endParaRPr>
            </a:p>
          </p:txBody>
        </p:sp>
        <p:sp>
          <p:nvSpPr>
            <p:cNvPr id="17" name="TextBox 16">
              <a:extLst>
                <a:ext uri="{FF2B5EF4-FFF2-40B4-BE49-F238E27FC236}">
                  <a16:creationId xmlns:a16="http://schemas.microsoft.com/office/drawing/2014/main" id="{2CF7CAD5-CDF5-454B-A2A6-B102D71D7C44}"/>
                </a:ext>
              </a:extLst>
            </p:cNvPr>
            <p:cNvSpPr txBox="1"/>
            <p:nvPr/>
          </p:nvSpPr>
          <p:spPr>
            <a:xfrm>
              <a:off x="656084" y="3733062"/>
              <a:ext cx="374676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We know well how data is so important. but what if any problem happened for the online process. In fact, our device save a local file from data to prevent this problem or at least help to process it. </a:t>
              </a:r>
            </a:p>
          </p:txBody>
        </p:sp>
      </p:grpSp>
      <p:sp>
        <p:nvSpPr>
          <p:cNvPr id="18" name="TextBox 17">
            <a:extLst>
              <a:ext uri="{FF2B5EF4-FFF2-40B4-BE49-F238E27FC236}">
                <a16:creationId xmlns:a16="http://schemas.microsoft.com/office/drawing/2014/main" id="{40D44AFD-83D1-446D-BD72-D495CCDC0259}"/>
              </a:ext>
            </a:extLst>
          </p:cNvPr>
          <p:cNvSpPr txBox="1"/>
          <p:nvPr/>
        </p:nvSpPr>
        <p:spPr>
          <a:xfrm>
            <a:off x="337633" y="392193"/>
            <a:ext cx="2289316" cy="1354217"/>
          </a:xfrm>
          <a:prstGeom prst="rect">
            <a:avLst/>
          </a:prstGeom>
          <a:noFill/>
        </p:spPr>
        <p:txBody>
          <a:bodyPr wrap="squar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a:cs typeface="+mn-cs"/>
              </a:rPr>
              <a:t>Why did we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a:ln>
                  <a:noFill/>
                </a:ln>
                <a:solidFill>
                  <a:srgbClr val="009DD9"/>
                </a:solidFill>
                <a:effectLst/>
                <a:uLnTx/>
                <a:uFillTx/>
                <a:latin typeface="Arial"/>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black"/>
                </a:solidFill>
                <a:effectLst/>
                <a:uLnTx/>
                <a:uFillTx/>
                <a:latin typeface="Arial"/>
                <a:cs typeface="+mn-cs"/>
              </a:rPr>
              <a:t>this device? </a:t>
            </a:r>
          </a:p>
        </p:txBody>
      </p:sp>
      <p:sp>
        <p:nvSpPr>
          <p:cNvPr id="2" name="Rectangle 1">
            <a:extLst>
              <a:ext uri="{FF2B5EF4-FFF2-40B4-BE49-F238E27FC236}">
                <a16:creationId xmlns:a16="http://schemas.microsoft.com/office/drawing/2014/main" id="{6ADA4AA0-CF61-4DF0-A335-C7FEC2BE5193}"/>
              </a:ext>
            </a:extLst>
          </p:cNvPr>
          <p:cNvSpPr/>
          <p:nvPr/>
        </p:nvSpPr>
        <p:spPr>
          <a:xfrm>
            <a:off x="0" y="0"/>
            <a:ext cx="12192000" cy="68580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7606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CDDDB0E5-C9C9-44D8-BEB8-16A6CA8920CA}"/>
              </a:ext>
            </a:extLst>
          </p:cNvPr>
          <p:cNvGrpSpPr/>
          <p:nvPr/>
        </p:nvGrpSpPr>
        <p:grpSpPr>
          <a:xfrm>
            <a:off x="4753009" y="790578"/>
            <a:ext cx="5621924" cy="958096"/>
            <a:chOff x="4753009" y="790578"/>
            <a:chExt cx="5621924" cy="958096"/>
          </a:xfrm>
        </p:grpSpPr>
        <p:grpSp>
          <p:nvGrpSpPr>
            <p:cNvPr id="20" name="Group 19">
              <a:extLst>
                <a:ext uri="{FF2B5EF4-FFF2-40B4-BE49-F238E27FC236}">
                  <a16:creationId xmlns:a16="http://schemas.microsoft.com/office/drawing/2014/main" id="{93B1B118-F505-4515-85EB-DF3A6D81B1CF}"/>
                </a:ext>
              </a:extLst>
            </p:cNvPr>
            <p:cNvGrpSpPr/>
            <p:nvPr/>
          </p:nvGrpSpPr>
          <p:grpSpPr>
            <a:xfrm>
              <a:off x="5946145" y="869517"/>
              <a:ext cx="4428788" cy="800219"/>
              <a:chOff x="6557475" y="1411926"/>
              <a:chExt cx="4507692" cy="800219"/>
            </a:xfrm>
          </p:grpSpPr>
          <p:sp>
            <p:nvSpPr>
              <p:cNvPr id="21" name="TextBox 20">
                <a:extLst>
                  <a:ext uri="{FF2B5EF4-FFF2-40B4-BE49-F238E27FC236}">
                    <a16:creationId xmlns:a16="http://schemas.microsoft.com/office/drawing/2014/main" id="{E7C279EB-25F2-4AAC-812A-C5EF117055F7}"/>
                  </a:ext>
                </a:extLst>
              </p:cNvPr>
              <p:cNvSpPr txBox="1"/>
              <p:nvPr/>
            </p:nvSpPr>
            <p:spPr>
              <a:xfrm>
                <a:off x="6557475" y="1750480"/>
                <a:ext cx="45076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white"/>
                    </a:solidFill>
                    <a:effectLst/>
                    <a:uLnTx/>
                    <a:uFillTx/>
                    <a:latin typeface="Arial"/>
                    <a:cs typeface="Arial" pitchFamily="34" charset="0"/>
                  </a:rPr>
                  <a:t>The Raspberry Pi is a type of single board computer (Credit card sized Computer).</a:t>
                </a:r>
              </a:p>
            </p:txBody>
          </p:sp>
          <p:sp>
            <p:nvSpPr>
              <p:cNvPr id="22" name="TextBox 21">
                <a:extLst>
                  <a:ext uri="{FF2B5EF4-FFF2-40B4-BE49-F238E27FC236}">
                    <a16:creationId xmlns:a16="http://schemas.microsoft.com/office/drawing/2014/main" id="{710B0A2E-B69D-4686-9B34-E9CF61AD14CF}"/>
                  </a:ext>
                </a:extLst>
              </p:cNvPr>
              <p:cNvSpPr txBox="1"/>
              <p:nvPr/>
            </p:nvSpPr>
            <p:spPr>
              <a:xfrm>
                <a:off x="6557475" y="1411926"/>
                <a:ext cx="4507692" cy="369332"/>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a:cs typeface="Arial" pitchFamily="34" charset="0"/>
                  </a:rPr>
                  <a:t>Raspberry Pi</a:t>
                </a:r>
              </a:p>
            </p:txBody>
          </p:sp>
        </p:grpSp>
        <p:sp>
          <p:nvSpPr>
            <p:cNvPr id="23" name="TextBox 22">
              <a:extLst>
                <a:ext uri="{FF2B5EF4-FFF2-40B4-BE49-F238E27FC236}">
                  <a16:creationId xmlns:a16="http://schemas.microsoft.com/office/drawing/2014/main" id="{A1331986-E857-4609-B617-F76377A73F02}"/>
                </a:ext>
              </a:extLst>
            </p:cNvPr>
            <p:cNvSpPr txBox="1"/>
            <p:nvPr/>
          </p:nvSpPr>
          <p:spPr>
            <a:xfrm>
              <a:off x="4753009" y="1008016"/>
              <a:ext cx="958096" cy="52322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01</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5" name="Freeform: Shape 44">
              <a:extLst>
                <a:ext uri="{FF2B5EF4-FFF2-40B4-BE49-F238E27FC236}">
                  <a16:creationId xmlns:a16="http://schemas.microsoft.com/office/drawing/2014/main" id="{AD1B7BFE-C7D7-4846-B6EF-E78809137F86}"/>
                </a:ext>
              </a:extLst>
            </p:cNvPr>
            <p:cNvSpPr/>
            <p:nvPr/>
          </p:nvSpPr>
          <p:spPr>
            <a:xfrm>
              <a:off x="4753009" y="790578"/>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56" name="Group 55">
            <a:extLst>
              <a:ext uri="{FF2B5EF4-FFF2-40B4-BE49-F238E27FC236}">
                <a16:creationId xmlns:a16="http://schemas.microsoft.com/office/drawing/2014/main" id="{AB7350D3-4353-45F7-BF03-021199F2298D}"/>
              </a:ext>
            </a:extLst>
          </p:cNvPr>
          <p:cNvGrpSpPr/>
          <p:nvPr/>
        </p:nvGrpSpPr>
        <p:grpSpPr>
          <a:xfrm>
            <a:off x="5350009" y="2230161"/>
            <a:ext cx="5830440" cy="1239807"/>
            <a:chOff x="5276743" y="2230161"/>
            <a:chExt cx="5830440" cy="1239807"/>
          </a:xfrm>
        </p:grpSpPr>
        <p:grpSp>
          <p:nvGrpSpPr>
            <p:cNvPr id="24" name="Group 23">
              <a:extLst>
                <a:ext uri="{FF2B5EF4-FFF2-40B4-BE49-F238E27FC236}">
                  <a16:creationId xmlns:a16="http://schemas.microsoft.com/office/drawing/2014/main" id="{7D39D320-44C3-45A3-BB6D-400026F3020C}"/>
                </a:ext>
              </a:extLst>
            </p:cNvPr>
            <p:cNvGrpSpPr/>
            <p:nvPr/>
          </p:nvGrpSpPr>
          <p:grpSpPr>
            <a:xfrm>
              <a:off x="6443503" y="2309100"/>
              <a:ext cx="4663680" cy="1160868"/>
              <a:chOff x="6557475" y="1411926"/>
              <a:chExt cx="4746769" cy="1160868"/>
            </a:xfrm>
          </p:grpSpPr>
          <p:sp>
            <p:nvSpPr>
              <p:cNvPr id="25" name="TextBox 24">
                <a:extLst>
                  <a:ext uri="{FF2B5EF4-FFF2-40B4-BE49-F238E27FC236}">
                    <a16:creationId xmlns:a16="http://schemas.microsoft.com/office/drawing/2014/main" id="{E52B1483-4729-4FCB-8A42-9C3435FD0447}"/>
                  </a:ext>
                </a:extLst>
              </p:cNvPr>
              <p:cNvSpPr txBox="1"/>
              <p:nvPr/>
            </p:nvSpPr>
            <p:spPr>
              <a:xfrm>
                <a:off x="6796552" y="1926463"/>
                <a:ext cx="45076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cs typeface="Arial" pitchFamily="34" charset="0"/>
                  </a:rPr>
                  <a:t>Use the IMU sensor to track the motion of objects in the 3 coordinates (X Y Z)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cs typeface="Arial" pitchFamily="34" charset="0"/>
                  </a:rPr>
                  <a:t>with 9-axis.</a:t>
                </a:r>
                <a:endParaRPr kumimoji="0" lang="en-US" altLang="ko-KR"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26" name="TextBox 25">
                <a:extLst>
                  <a:ext uri="{FF2B5EF4-FFF2-40B4-BE49-F238E27FC236}">
                    <a16:creationId xmlns:a16="http://schemas.microsoft.com/office/drawing/2014/main" id="{4104EDEA-EFF2-4A05-A482-92CFDD885CEF}"/>
                  </a:ext>
                </a:extLst>
              </p:cNvPr>
              <p:cNvSpPr txBox="1"/>
              <p:nvPr/>
            </p:nvSpPr>
            <p:spPr>
              <a:xfrm>
                <a:off x="6557475" y="1411926"/>
                <a:ext cx="4507692" cy="369332"/>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Arial"/>
                    <a:cs typeface="Arial" pitchFamily="34" charset="0"/>
                  </a:rPr>
                  <a:t>Sensor (IMU)</a:t>
                </a:r>
                <a:endParaRPr kumimoji="0" lang="ko-KR" altLang="en-US" sz="18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27" name="TextBox 26">
              <a:extLst>
                <a:ext uri="{FF2B5EF4-FFF2-40B4-BE49-F238E27FC236}">
                  <a16:creationId xmlns:a16="http://schemas.microsoft.com/office/drawing/2014/main" id="{2FA08F88-D243-4550-8E31-B93DA73D17CE}"/>
                </a:ext>
              </a:extLst>
            </p:cNvPr>
            <p:cNvSpPr txBox="1"/>
            <p:nvPr/>
          </p:nvSpPr>
          <p:spPr>
            <a:xfrm>
              <a:off x="5276743" y="2447599"/>
              <a:ext cx="958096" cy="52322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02</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6" name="Freeform: Shape 45">
              <a:extLst>
                <a:ext uri="{FF2B5EF4-FFF2-40B4-BE49-F238E27FC236}">
                  <a16:creationId xmlns:a16="http://schemas.microsoft.com/office/drawing/2014/main" id="{29B487FA-C5D3-415D-9C56-BE12457EB2F4}"/>
                </a:ext>
              </a:extLst>
            </p:cNvPr>
            <p:cNvSpPr/>
            <p:nvPr/>
          </p:nvSpPr>
          <p:spPr>
            <a:xfrm>
              <a:off x="5276743" y="2230161"/>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55" name="Group 54">
            <a:extLst>
              <a:ext uri="{FF2B5EF4-FFF2-40B4-BE49-F238E27FC236}">
                <a16:creationId xmlns:a16="http://schemas.microsoft.com/office/drawing/2014/main" id="{41943C8E-7316-4346-AF7D-CBEB760F9A17}"/>
              </a:ext>
            </a:extLst>
          </p:cNvPr>
          <p:cNvGrpSpPr/>
          <p:nvPr/>
        </p:nvGrpSpPr>
        <p:grpSpPr>
          <a:xfrm>
            <a:off x="5920633" y="3669744"/>
            <a:ext cx="5595548" cy="958096"/>
            <a:chOff x="5800477" y="3669744"/>
            <a:chExt cx="5595548" cy="958096"/>
          </a:xfrm>
        </p:grpSpPr>
        <p:grpSp>
          <p:nvGrpSpPr>
            <p:cNvPr id="28" name="Group 27">
              <a:extLst>
                <a:ext uri="{FF2B5EF4-FFF2-40B4-BE49-F238E27FC236}">
                  <a16:creationId xmlns:a16="http://schemas.microsoft.com/office/drawing/2014/main" id="{69FCB8E2-BFA8-4C4D-97A9-E20899D344C9}"/>
                </a:ext>
              </a:extLst>
            </p:cNvPr>
            <p:cNvGrpSpPr/>
            <p:nvPr/>
          </p:nvGrpSpPr>
          <p:grpSpPr>
            <a:xfrm>
              <a:off x="6967237" y="3748683"/>
              <a:ext cx="4428788" cy="615553"/>
              <a:chOff x="6557475" y="1411926"/>
              <a:chExt cx="4507692" cy="615553"/>
            </a:xfrm>
          </p:grpSpPr>
          <p:sp>
            <p:nvSpPr>
              <p:cNvPr id="29" name="TextBox 28">
                <a:extLst>
                  <a:ext uri="{FF2B5EF4-FFF2-40B4-BE49-F238E27FC236}">
                    <a16:creationId xmlns:a16="http://schemas.microsoft.com/office/drawing/2014/main" id="{EB7BC9CB-C0B8-4DE9-99B3-27BACBC4E04A}"/>
                  </a:ext>
                </a:extLst>
              </p:cNvPr>
              <p:cNvSpPr txBox="1"/>
              <p:nvPr/>
            </p:nvSpPr>
            <p:spPr>
              <a:xfrm>
                <a:off x="6557475" y="1750480"/>
                <a:ext cx="45076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cs typeface="Arial" pitchFamily="34" charset="0"/>
                  </a:rPr>
                  <a:t>used to connect devices </a:t>
                </a:r>
                <a:endParaRPr kumimoji="0" lang="en-US" altLang="ko-KR"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0" name="TextBox 29">
                <a:extLst>
                  <a:ext uri="{FF2B5EF4-FFF2-40B4-BE49-F238E27FC236}">
                    <a16:creationId xmlns:a16="http://schemas.microsoft.com/office/drawing/2014/main" id="{93AEF471-EEEB-40C9-97CC-790BB0C9B8B7}"/>
                  </a:ext>
                </a:extLst>
              </p:cNvPr>
              <p:cNvSpPr txBox="1"/>
              <p:nvPr/>
            </p:nvSpPr>
            <p:spPr>
              <a:xfrm>
                <a:off x="6557475" y="1411926"/>
                <a:ext cx="4507692" cy="369332"/>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Arial"/>
                    <a:cs typeface="Arial" pitchFamily="34" charset="0"/>
                  </a:rPr>
                  <a:t>Jumpers (wires)</a:t>
                </a:r>
                <a:endParaRPr kumimoji="0" lang="ko-KR" altLang="en-US" sz="18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31" name="TextBox 30">
              <a:extLst>
                <a:ext uri="{FF2B5EF4-FFF2-40B4-BE49-F238E27FC236}">
                  <a16:creationId xmlns:a16="http://schemas.microsoft.com/office/drawing/2014/main" id="{87987524-AF6F-4CD2-A1BD-5ADC8F48C5CF}"/>
                </a:ext>
              </a:extLst>
            </p:cNvPr>
            <p:cNvSpPr txBox="1"/>
            <p:nvPr/>
          </p:nvSpPr>
          <p:spPr>
            <a:xfrm>
              <a:off x="5800477" y="3887182"/>
              <a:ext cx="958096" cy="52322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03</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7" name="Freeform: Shape 46">
              <a:extLst>
                <a:ext uri="{FF2B5EF4-FFF2-40B4-BE49-F238E27FC236}">
                  <a16:creationId xmlns:a16="http://schemas.microsoft.com/office/drawing/2014/main" id="{15C05B87-5692-4628-A1F1-262A89461E67}"/>
                </a:ext>
              </a:extLst>
            </p:cNvPr>
            <p:cNvSpPr/>
            <p:nvPr/>
          </p:nvSpPr>
          <p:spPr>
            <a:xfrm>
              <a:off x="5800477" y="3669744"/>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grpSp>
        <p:nvGrpSpPr>
          <p:cNvPr id="54" name="Group 53">
            <a:extLst>
              <a:ext uri="{FF2B5EF4-FFF2-40B4-BE49-F238E27FC236}">
                <a16:creationId xmlns:a16="http://schemas.microsoft.com/office/drawing/2014/main" id="{7CC2E432-B497-422F-8B32-AB2B0B147F5D}"/>
              </a:ext>
            </a:extLst>
          </p:cNvPr>
          <p:cNvGrpSpPr/>
          <p:nvPr/>
        </p:nvGrpSpPr>
        <p:grpSpPr>
          <a:xfrm>
            <a:off x="6491258" y="5109327"/>
            <a:ext cx="5595548" cy="958096"/>
            <a:chOff x="6324210" y="5109327"/>
            <a:chExt cx="5595548" cy="958096"/>
          </a:xfrm>
        </p:grpSpPr>
        <p:grpSp>
          <p:nvGrpSpPr>
            <p:cNvPr id="32" name="Group 31">
              <a:extLst>
                <a:ext uri="{FF2B5EF4-FFF2-40B4-BE49-F238E27FC236}">
                  <a16:creationId xmlns:a16="http://schemas.microsoft.com/office/drawing/2014/main" id="{74968D29-C51E-4772-95A3-C35833739789}"/>
                </a:ext>
              </a:extLst>
            </p:cNvPr>
            <p:cNvGrpSpPr/>
            <p:nvPr/>
          </p:nvGrpSpPr>
          <p:grpSpPr>
            <a:xfrm>
              <a:off x="7490970" y="5188266"/>
              <a:ext cx="4428788" cy="615553"/>
              <a:chOff x="6557475" y="1411926"/>
              <a:chExt cx="4507692" cy="615553"/>
            </a:xfrm>
          </p:grpSpPr>
          <p:sp>
            <p:nvSpPr>
              <p:cNvPr id="33" name="TextBox 32">
                <a:extLst>
                  <a:ext uri="{FF2B5EF4-FFF2-40B4-BE49-F238E27FC236}">
                    <a16:creationId xmlns:a16="http://schemas.microsoft.com/office/drawing/2014/main" id="{997DAC5E-6F2D-4076-B60D-21553D5F40D8}"/>
                  </a:ext>
                </a:extLst>
              </p:cNvPr>
              <p:cNvSpPr txBox="1"/>
              <p:nvPr/>
            </p:nvSpPr>
            <p:spPr>
              <a:xfrm>
                <a:off x="6557475" y="1750480"/>
                <a:ext cx="450769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rial"/>
                    <a:cs typeface="Arial" pitchFamily="34" charset="0"/>
                  </a:rPr>
                  <a:t>The Power Source for the device </a:t>
                </a:r>
                <a:endParaRPr kumimoji="0" lang="en-US" altLang="ko-KR" sz="1200" b="0" i="0" u="none" strike="noStrike" kern="1200" cap="none" spc="0" normalizeH="0" baseline="0" noProof="0" dirty="0">
                  <a:ln>
                    <a:noFill/>
                  </a:ln>
                  <a:solidFill>
                    <a:prstClr val="white"/>
                  </a:solidFill>
                  <a:effectLst/>
                  <a:uLnTx/>
                  <a:uFillTx/>
                  <a:latin typeface="Arial"/>
                  <a:cs typeface="Arial" pitchFamily="34" charset="0"/>
                </a:endParaRPr>
              </a:p>
            </p:txBody>
          </p:sp>
          <p:sp>
            <p:nvSpPr>
              <p:cNvPr id="34" name="TextBox 33">
                <a:extLst>
                  <a:ext uri="{FF2B5EF4-FFF2-40B4-BE49-F238E27FC236}">
                    <a16:creationId xmlns:a16="http://schemas.microsoft.com/office/drawing/2014/main" id="{9D3F3B3A-F7F3-4BF4-B2C0-3E0DDB19AB2D}"/>
                  </a:ext>
                </a:extLst>
              </p:cNvPr>
              <p:cNvSpPr txBox="1"/>
              <p:nvPr/>
            </p:nvSpPr>
            <p:spPr>
              <a:xfrm>
                <a:off x="6557475" y="1411926"/>
                <a:ext cx="4507692" cy="369332"/>
              </a:xfrm>
              <a:prstGeom prst="rect">
                <a:avLst/>
              </a:prstGeom>
              <a:noFill/>
            </p:spPr>
            <p:txBody>
              <a:bodyPr wrap="square" lIns="108000" r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a:ln>
                      <a:noFill/>
                    </a:ln>
                    <a:solidFill>
                      <a:prstClr val="white"/>
                    </a:solidFill>
                    <a:effectLst/>
                    <a:uLnTx/>
                    <a:uFillTx/>
                    <a:latin typeface="Arial"/>
                    <a:cs typeface="Arial" pitchFamily="34" charset="0"/>
                  </a:rPr>
                  <a:t>Power Bank</a:t>
                </a:r>
                <a:endParaRPr kumimoji="0" lang="ko-KR" altLang="en-US" sz="1800" b="1"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35" name="TextBox 34">
              <a:extLst>
                <a:ext uri="{FF2B5EF4-FFF2-40B4-BE49-F238E27FC236}">
                  <a16:creationId xmlns:a16="http://schemas.microsoft.com/office/drawing/2014/main" id="{D131FB6E-8C9A-40B7-8594-A93E33F43832}"/>
                </a:ext>
              </a:extLst>
            </p:cNvPr>
            <p:cNvSpPr txBox="1"/>
            <p:nvPr/>
          </p:nvSpPr>
          <p:spPr>
            <a:xfrm>
              <a:off x="6324210" y="5326765"/>
              <a:ext cx="958096" cy="523220"/>
            </a:xfrm>
            <a:prstGeom prst="rect">
              <a:avLst/>
            </a:prstGeom>
            <a:noFill/>
          </p:spPr>
          <p:txBody>
            <a:bodyPr wrap="square" lIns="108000" rIns="108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white"/>
                  </a:solidFill>
                  <a:effectLst/>
                  <a:uLnTx/>
                  <a:uFillTx/>
                  <a:latin typeface="Arial"/>
                  <a:cs typeface="Arial" pitchFamily="34" charset="0"/>
                </a:rPr>
                <a:t>04</a:t>
              </a:r>
              <a:endParaRPr kumimoji="0" lang="ko-KR" altLang="en-US" sz="28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8" name="Freeform: Shape 47">
              <a:extLst>
                <a:ext uri="{FF2B5EF4-FFF2-40B4-BE49-F238E27FC236}">
                  <a16:creationId xmlns:a16="http://schemas.microsoft.com/office/drawing/2014/main" id="{B40CF0BC-5F8F-4C30-8EC7-27D55E1038BE}"/>
                </a:ext>
              </a:extLst>
            </p:cNvPr>
            <p:cNvSpPr/>
            <p:nvPr/>
          </p:nvSpPr>
          <p:spPr>
            <a:xfrm>
              <a:off x="6324210" y="5109327"/>
              <a:ext cx="958096" cy="958096"/>
            </a:xfrm>
            <a:custGeom>
              <a:avLst/>
              <a:gdLst>
                <a:gd name="connsiteX0" fmla="*/ 591326 w 1182653"/>
                <a:gd name="connsiteY0" fmla="*/ 99202 h 1182653"/>
                <a:gd name="connsiteX1" fmla="*/ 542935 w 1182653"/>
                <a:gd name="connsiteY1" fmla="*/ 119164 h 1182653"/>
                <a:gd name="connsiteX2" fmla="*/ 119164 w 1182653"/>
                <a:gd name="connsiteY2" fmla="*/ 542935 h 1182653"/>
                <a:gd name="connsiteX3" fmla="*/ 119164 w 1182653"/>
                <a:gd name="connsiteY3" fmla="*/ 639718 h 1182653"/>
                <a:gd name="connsiteX4" fmla="*/ 542935 w 1182653"/>
                <a:gd name="connsiteY4" fmla="*/ 1063489 h 1182653"/>
                <a:gd name="connsiteX5" fmla="*/ 639718 w 1182653"/>
                <a:gd name="connsiteY5" fmla="*/ 1063489 h 1182653"/>
                <a:gd name="connsiteX6" fmla="*/ 1063489 w 1182653"/>
                <a:gd name="connsiteY6" fmla="*/ 639718 h 1182653"/>
                <a:gd name="connsiteX7" fmla="*/ 1063489 w 1182653"/>
                <a:gd name="connsiteY7" fmla="*/ 542935 h 1182653"/>
                <a:gd name="connsiteX8" fmla="*/ 639718 w 1182653"/>
                <a:gd name="connsiteY8" fmla="*/ 119164 h 1182653"/>
                <a:gd name="connsiteX9" fmla="*/ 591326 w 1182653"/>
                <a:gd name="connsiteY9" fmla="*/ 99202 h 1182653"/>
                <a:gd name="connsiteX10" fmla="*/ 591327 w 1182653"/>
                <a:gd name="connsiteY10" fmla="*/ 0 h 1182653"/>
                <a:gd name="connsiteX11" fmla="*/ 654581 w 1182653"/>
                <a:gd name="connsiteY11" fmla="*/ 26183 h 1182653"/>
                <a:gd name="connsiteX12" fmla="*/ 1156470 w 1182653"/>
                <a:gd name="connsiteY12" fmla="*/ 528072 h 1182653"/>
                <a:gd name="connsiteX13" fmla="*/ 1156470 w 1182653"/>
                <a:gd name="connsiteY13" fmla="*/ 654581 h 1182653"/>
                <a:gd name="connsiteX14" fmla="*/ 654581 w 1182653"/>
                <a:gd name="connsiteY14" fmla="*/ 1156470 h 1182653"/>
                <a:gd name="connsiteX15" fmla="*/ 528072 w 1182653"/>
                <a:gd name="connsiteY15" fmla="*/ 1156470 h 1182653"/>
                <a:gd name="connsiteX16" fmla="*/ 26184 w 1182653"/>
                <a:gd name="connsiteY16" fmla="*/ 654581 h 1182653"/>
                <a:gd name="connsiteX17" fmla="*/ 26184 w 1182653"/>
                <a:gd name="connsiteY17" fmla="*/ 528072 h 1182653"/>
                <a:gd name="connsiteX18" fmla="*/ 528072 w 1182653"/>
                <a:gd name="connsiteY18" fmla="*/ 26183 h 1182653"/>
                <a:gd name="connsiteX19" fmla="*/ 591327 w 1182653"/>
                <a:gd name="connsiteY19" fmla="*/ 0 h 118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2653" h="1182653">
                  <a:moveTo>
                    <a:pt x="591326" y="99202"/>
                  </a:moveTo>
                  <a:cubicBezTo>
                    <a:pt x="573784" y="99202"/>
                    <a:pt x="556242" y="105856"/>
                    <a:pt x="542935" y="119164"/>
                  </a:cubicBezTo>
                  <a:lnTo>
                    <a:pt x="119164" y="542935"/>
                  </a:lnTo>
                  <a:cubicBezTo>
                    <a:pt x="92548" y="569550"/>
                    <a:pt x="92548" y="613102"/>
                    <a:pt x="119164" y="639718"/>
                  </a:cubicBezTo>
                  <a:lnTo>
                    <a:pt x="542935" y="1063489"/>
                  </a:lnTo>
                  <a:cubicBezTo>
                    <a:pt x="569550" y="1090104"/>
                    <a:pt x="613102" y="1090104"/>
                    <a:pt x="639718" y="1063489"/>
                  </a:cubicBezTo>
                  <a:lnTo>
                    <a:pt x="1063489" y="639718"/>
                  </a:lnTo>
                  <a:cubicBezTo>
                    <a:pt x="1090450" y="613102"/>
                    <a:pt x="1090450" y="569550"/>
                    <a:pt x="1063489" y="542935"/>
                  </a:cubicBezTo>
                  <a:lnTo>
                    <a:pt x="639718" y="119164"/>
                  </a:lnTo>
                  <a:cubicBezTo>
                    <a:pt x="626410" y="105856"/>
                    <a:pt x="608868" y="99202"/>
                    <a:pt x="591326" y="99202"/>
                  </a:cubicBezTo>
                  <a:close/>
                  <a:moveTo>
                    <a:pt x="591327" y="0"/>
                  </a:moveTo>
                  <a:cubicBezTo>
                    <a:pt x="614226" y="0"/>
                    <a:pt x="637126" y="8728"/>
                    <a:pt x="654581" y="26183"/>
                  </a:cubicBezTo>
                  <a:lnTo>
                    <a:pt x="1156470" y="528072"/>
                  </a:lnTo>
                  <a:cubicBezTo>
                    <a:pt x="1191381" y="562983"/>
                    <a:pt x="1191381" y="619670"/>
                    <a:pt x="1156470" y="654581"/>
                  </a:cubicBezTo>
                  <a:lnTo>
                    <a:pt x="654581" y="1156470"/>
                  </a:lnTo>
                  <a:cubicBezTo>
                    <a:pt x="619670" y="1191381"/>
                    <a:pt x="562983" y="1191381"/>
                    <a:pt x="528072" y="1156470"/>
                  </a:cubicBezTo>
                  <a:lnTo>
                    <a:pt x="26184" y="654581"/>
                  </a:lnTo>
                  <a:cubicBezTo>
                    <a:pt x="-8728" y="619670"/>
                    <a:pt x="-8728" y="562983"/>
                    <a:pt x="26184" y="528072"/>
                  </a:cubicBezTo>
                  <a:lnTo>
                    <a:pt x="528072" y="26183"/>
                  </a:lnTo>
                  <a:cubicBezTo>
                    <a:pt x="545528" y="8728"/>
                    <a:pt x="568427" y="0"/>
                    <a:pt x="591327"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cs typeface="+mn-cs"/>
              </a:endParaRPr>
            </a:p>
          </p:txBody>
        </p:sp>
      </p:grpSp>
      <p:sp>
        <p:nvSpPr>
          <p:cNvPr id="58" name="TextBox 57">
            <a:extLst>
              <a:ext uri="{FF2B5EF4-FFF2-40B4-BE49-F238E27FC236}">
                <a16:creationId xmlns:a16="http://schemas.microsoft.com/office/drawing/2014/main" id="{6DF8E06D-B8BF-4F1D-B167-4621298F421C}"/>
              </a:ext>
            </a:extLst>
          </p:cNvPr>
          <p:cNvSpPr txBox="1"/>
          <p:nvPr/>
        </p:nvSpPr>
        <p:spPr>
          <a:xfrm>
            <a:off x="626112" y="500185"/>
            <a:ext cx="3891857" cy="76944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4400" b="0" i="0" u="none" strike="noStrike" kern="1200" cap="none" spc="0" normalizeH="0" baseline="0" noProof="0" dirty="0">
                <a:ln>
                  <a:noFill/>
                </a:ln>
                <a:solidFill>
                  <a:prstClr val="white"/>
                </a:solidFill>
                <a:effectLst/>
                <a:uLnTx/>
                <a:uFillTx/>
                <a:latin typeface="Arial"/>
                <a:cs typeface="Arial" pitchFamily="34" charset="0"/>
              </a:rPr>
              <a:t>Components</a:t>
            </a:r>
            <a:endParaRPr kumimoji="0" lang="ko-KR" altLang="en-US" sz="4400" b="0" i="0" u="none" strike="noStrike" kern="1200" cap="none" spc="0" normalizeH="0" baseline="0" noProof="0" dirty="0">
              <a:ln>
                <a:noFill/>
              </a:ln>
              <a:solidFill>
                <a:prstClr val="white"/>
              </a:solidFill>
              <a:effectLst/>
              <a:uLnTx/>
              <a:uFillTx/>
              <a:latin typeface="Arial"/>
              <a:cs typeface="Arial" pitchFamily="34" charset="0"/>
            </a:endParaRPr>
          </a:p>
        </p:txBody>
      </p:sp>
    </p:spTree>
    <p:extLst>
      <p:ext uri="{BB962C8B-B14F-4D97-AF65-F5344CB8AC3E}">
        <p14:creationId xmlns:p14="http://schemas.microsoft.com/office/powerpoint/2010/main" val="32736602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32961C6-32DE-414F-A4D2-A6E9FEFFC385}"/>
              </a:ext>
            </a:extLst>
          </p:cNvPr>
          <p:cNvGraphicFramePr/>
          <p:nvPr/>
        </p:nvGraphicFramePr>
        <p:xfrm>
          <a:off x="1295607" y="1384425"/>
          <a:ext cx="9989541" cy="52021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0C39B55A-F889-4D6F-96F8-E7789009D3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0219" y="3777369"/>
            <a:ext cx="4583299" cy="2406232"/>
          </a:xfrm>
          <a:prstGeom prst="rect">
            <a:avLst/>
          </a:prstGeom>
        </p:spPr>
      </p:pic>
      <p:pic>
        <p:nvPicPr>
          <p:cNvPr id="8" name="Picture 7">
            <a:extLst>
              <a:ext uri="{FF2B5EF4-FFF2-40B4-BE49-F238E27FC236}">
                <a16:creationId xmlns:a16="http://schemas.microsoft.com/office/drawing/2014/main" id="{35DF6CB2-A957-4065-81AA-294C2800190A}"/>
              </a:ext>
            </a:extLst>
          </p:cNvPr>
          <p:cNvPicPr>
            <a:picLocks noChangeAspect="1"/>
          </p:cNvPicPr>
          <p:nvPr/>
        </p:nvPicPr>
        <p:blipFill rotWithShape="1">
          <a:blip r:embed="rId8">
            <a:extLst>
              <a:ext uri="{28A0092B-C50C-407E-A947-70E740481C1C}">
                <a14:useLocalDpi xmlns:a14="http://schemas.microsoft.com/office/drawing/2010/main" val="0"/>
              </a:ext>
            </a:extLst>
          </a:blip>
          <a:srcRect l="8073" t="7014" r="4780" b="9306"/>
          <a:stretch/>
        </p:blipFill>
        <p:spPr>
          <a:xfrm>
            <a:off x="6861669" y="1560302"/>
            <a:ext cx="3200400" cy="2217067"/>
          </a:xfrm>
          <a:prstGeom prst="rect">
            <a:avLst/>
          </a:prstGeom>
        </p:spPr>
      </p:pic>
      <p:pic>
        <p:nvPicPr>
          <p:cNvPr id="10" name="Picture 9">
            <a:extLst>
              <a:ext uri="{FF2B5EF4-FFF2-40B4-BE49-F238E27FC236}">
                <a16:creationId xmlns:a16="http://schemas.microsoft.com/office/drawing/2014/main" id="{3EA54B58-C58D-4400-96B0-D1A7AD2B9FC5}"/>
              </a:ext>
            </a:extLst>
          </p:cNvPr>
          <p:cNvPicPr>
            <a:picLocks noChangeAspect="1"/>
          </p:cNvPicPr>
          <p:nvPr/>
        </p:nvPicPr>
        <p:blipFill rotWithShape="1">
          <a:blip r:embed="rId9">
            <a:extLst>
              <a:ext uri="{28A0092B-C50C-407E-A947-70E740481C1C}">
                <a14:useLocalDpi xmlns:a14="http://schemas.microsoft.com/office/drawing/2010/main" val="0"/>
              </a:ext>
            </a:extLst>
          </a:blip>
          <a:srcRect l="5352" t="8277" r="4052" b="11621"/>
          <a:stretch/>
        </p:blipFill>
        <p:spPr>
          <a:xfrm>
            <a:off x="2755755" y="1730200"/>
            <a:ext cx="3087150" cy="2047169"/>
          </a:xfrm>
          <a:prstGeom prst="rect">
            <a:avLst/>
          </a:prstGeom>
        </p:spPr>
      </p:pic>
      <p:pic>
        <p:nvPicPr>
          <p:cNvPr id="12" name="Picture 11">
            <a:extLst>
              <a:ext uri="{FF2B5EF4-FFF2-40B4-BE49-F238E27FC236}">
                <a16:creationId xmlns:a16="http://schemas.microsoft.com/office/drawing/2014/main" id="{1F9338C2-BC03-42FF-8CDD-7EDBB2667E4F}"/>
              </a:ext>
            </a:extLst>
          </p:cNvPr>
          <p:cNvPicPr>
            <a:picLocks noChangeAspect="1"/>
          </p:cNvPicPr>
          <p:nvPr/>
        </p:nvPicPr>
        <p:blipFill rotWithShape="1">
          <a:blip r:embed="rId10">
            <a:extLst>
              <a:ext uri="{28A0092B-C50C-407E-A947-70E740481C1C}">
                <a14:useLocalDpi xmlns:a14="http://schemas.microsoft.com/office/drawing/2010/main" val="0"/>
              </a:ext>
            </a:extLst>
          </a:blip>
          <a:srcRect l="15019" t="10463" r="12581" b="16448"/>
          <a:stretch/>
        </p:blipFill>
        <p:spPr>
          <a:xfrm>
            <a:off x="2638838" y="4123144"/>
            <a:ext cx="2823067" cy="2004969"/>
          </a:xfrm>
          <a:prstGeom prst="rect">
            <a:avLst/>
          </a:prstGeom>
        </p:spPr>
      </p:pic>
      <p:sp>
        <p:nvSpPr>
          <p:cNvPr id="13" name="Text Placeholder 12">
            <a:extLst>
              <a:ext uri="{FF2B5EF4-FFF2-40B4-BE49-F238E27FC236}">
                <a16:creationId xmlns:a16="http://schemas.microsoft.com/office/drawing/2014/main" id="{D542E23A-0B0A-476C-9740-609D2EEBC2CE}"/>
              </a:ext>
            </a:extLst>
          </p:cNvPr>
          <p:cNvSpPr>
            <a:spLocks noGrp="1"/>
          </p:cNvSpPr>
          <p:nvPr>
            <p:ph type="body" sz="quarter" idx="10"/>
          </p:nvPr>
        </p:nvSpPr>
        <p:spPr/>
        <p:txBody>
          <a:bodyPr>
            <a:normAutofit fontScale="85000" lnSpcReduction="20000"/>
          </a:bodyPr>
          <a:lstStyle/>
          <a:p>
            <a:r>
              <a:rPr lang="en-US" altLang="ko-KR" sz="5400" dirty="0">
                <a:solidFill>
                  <a:schemeClr val="bg1"/>
                </a:solidFill>
                <a:latin typeface="+mj-lt"/>
                <a:cs typeface="Arial" pitchFamily="34" charset="0"/>
              </a:rPr>
              <a:t>Components</a:t>
            </a:r>
            <a:endParaRPr lang="ko-KR" altLang="en-US" sz="5400" dirty="0">
              <a:solidFill>
                <a:schemeClr val="bg1"/>
              </a:solidFill>
              <a:latin typeface="+mj-lt"/>
              <a:cs typeface="Arial" pitchFamily="34" charset="0"/>
            </a:endParaRPr>
          </a:p>
        </p:txBody>
      </p:sp>
    </p:spTree>
    <p:extLst>
      <p:ext uri="{BB962C8B-B14F-4D97-AF65-F5344CB8AC3E}">
        <p14:creationId xmlns:p14="http://schemas.microsoft.com/office/powerpoint/2010/main" val="988943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8CCA3BB-DA4B-49A2-BECA-336EFAA630A4}"/>
              </a:ext>
            </a:extLst>
          </p:cNvPr>
          <p:cNvGraphicFramePr>
            <a:graphicFrameLocks noGrp="1"/>
          </p:cNvGraphicFramePr>
          <p:nvPr>
            <p:extLst>
              <p:ext uri="{D42A27DB-BD31-4B8C-83A1-F6EECF244321}">
                <p14:modId xmlns:p14="http://schemas.microsoft.com/office/powerpoint/2010/main" val="3424998365"/>
              </p:ext>
            </p:extLst>
          </p:nvPr>
        </p:nvGraphicFramePr>
        <p:xfrm>
          <a:off x="1900197" y="2165249"/>
          <a:ext cx="2587199" cy="3494156"/>
        </p:xfrm>
        <a:graphic>
          <a:graphicData uri="http://schemas.openxmlformats.org/drawingml/2006/table">
            <a:tbl>
              <a:tblPr firstRow="1" bandRow="1">
                <a:tableStyleId>{5940675A-B579-460E-94D1-54222C63F5DA}</a:tableStyleId>
              </a:tblPr>
              <a:tblGrid>
                <a:gridCol w="282240">
                  <a:extLst>
                    <a:ext uri="{9D8B030D-6E8A-4147-A177-3AD203B41FA5}">
                      <a16:colId xmlns:a16="http://schemas.microsoft.com/office/drawing/2014/main" val="20000"/>
                    </a:ext>
                  </a:extLst>
                </a:gridCol>
                <a:gridCol w="2032837">
                  <a:extLst>
                    <a:ext uri="{9D8B030D-6E8A-4147-A177-3AD203B41FA5}">
                      <a16:colId xmlns:a16="http://schemas.microsoft.com/office/drawing/2014/main" val="20001"/>
                    </a:ext>
                  </a:extLst>
                </a:gridCol>
                <a:gridCol w="272122">
                  <a:extLst>
                    <a:ext uri="{9D8B030D-6E8A-4147-A177-3AD203B41FA5}">
                      <a16:colId xmlns:a16="http://schemas.microsoft.com/office/drawing/2014/main" val="20002"/>
                    </a:ext>
                  </a:extLst>
                </a:gridCol>
              </a:tblGrid>
              <a:tr h="327757">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tx1">
                              <a:lumMod val="75000"/>
                              <a:lumOff val="25000"/>
                            </a:schemeClr>
                          </a:solidFill>
                          <a:latin typeface="Arial" panose="020B0604020202020204" pitchFamily="34" charset="0"/>
                          <a:ea typeface="+mn-ea"/>
                          <a:cs typeface="Arial" panose="020B0604020202020204" pitchFamily="34" charset="0"/>
                        </a:rPr>
                        <a:t>Raspberry Pi </a:t>
                      </a:r>
                      <a:endParaRPr lang="ko-KR" altLang="en-US" sz="1800" b="1" kern="1200" dirty="0">
                        <a:solidFill>
                          <a:schemeClr val="tx1">
                            <a:lumMod val="75000"/>
                            <a:lumOff val="25000"/>
                          </a:schemeClr>
                        </a:solidFill>
                        <a:latin typeface="Arial" panose="020B0604020202020204" pitchFamily="34" charset="0"/>
                        <a:ea typeface="+mn-ea"/>
                        <a:cs typeface="Arial" panose="020B0604020202020204"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0"/>
                  </a:ext>
                </a:extLst>
              </a:tr>
              <a:tr h="1010585">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100" b="1" dirty="0">
                        <a:solidFill>
                          <a:schemeClr val="tx1">
                            <a:lumMod val="75000"/>
                            <a:lumOff val="25000"/>
                          </a:schemeClr>
                        </a:solidFill>
                        <a:latin typeface="Arial" panose="020B0604020202020204" pitchFamily="34" charset="0"/>
                        <a:cs typeface="Arial" panose="020B0604020202020204" pitchFamily="34" charset="0"/>
                      </a:endParaRPr>
                    </a:p>
                  </a:txBody>
                  <a:tcPr marL="80445" marR="80445" marT="40222" marB="40222"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381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10001"/>
                  </a:ext>
                </a:extLst>
              </a:tr>
              <a:tr h="429845">
                <a:tc>
                  <a:txBody>
                    <a:bodyPr/>
                    <a:lstStyle/>
                    <a:p>
                      <a:pPr algn="ctr"/>
                      <a:endParaRPr lang="ko-KR" altLang="en-US" sz="2300" dirty="0">
                        <a:latin typeface="Arial" panose="020B0604020202020204" pitchFamily="34" charset="0"/>
                        <a:cs typeface="Arial" panose="020B0604020202020204"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Arial" panose="020B0604020202020204" pitchFamily="34" charset="0"/>
                          <a:cs typeface="Arial" panose="020B0604020202020204" pitchFamily="34" charset="0"/>
                        </a:rPr>
                        <a:t>SDA</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chemeClr val="accent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accent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29845">
                <a:tc>
                  <a:txBody>
                    <a:bodyPr/>
                    <a:lstStyle/>
                    <a:p>
                      <a:pPr algn="ctr"/>
                      <a:endParaRPr lang="ko-KR" altLang="en-US" sz="2300" dirty="0">
                        <a:latin typeface="Arial" panose="020B0604020202020204" pitchFamily="34" charset="0"/>
                        <a:cs typeface="Arial" panose="020B0604020202020204"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Arial" panose="020B0604020202020204" pitchFamily="34" charset="0"/>
                          <a:cs typeface="Arial" panose="020B0604020202020204" pitchFamily="34" charset="0"/>
                        </a:rPr>
                        <a:t>SCL</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29845">
                <a:tc>
                  <a:txBody>
                    <a:bodyPr/>
                    <a:lstStyle/>
                    <a:p>
                      <a:pPr algn="ctr"/>
                      <a:endParaRPr lang="ko-KR" altLang="en-US" sz="2300" dirty="0">
                        <a:latin typeface="Arial" panose="020B0604020202020204" pitchFamily="34" charset="0"/>
                        <a:cs typeface="Arial" panose="020B0604020202020204"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Arial" panose="020B0604020202020204" pitchFamily="34" charset="0"/>
                          <a:cs typeface="Arial" panose="020B0604020202020204" pitchFamily="34" charset="0"/>
                        </a:rPr>
                        <a:t>3V</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29845">
                <a:tc>
                  <a:txBody>
                    <a:bodyPr/>
                    <a:lstStyle/>
                    <a:p>
                      <a:pPr algn="ctr"/>
                      <a:endParaRPr lang="ko-KR" altLang="en-US" sz="2300" dirty="0">
                        <a:latin typeface="Arial" panose="020B0604020202020204" pitchFamily="34" charset="0"/>
                        <a:cs typeface="Arial" panose="020B0604020202020204"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Arial" panose="020B0604020202020204" pitchFamily="34" charset="0"/>
                          <a:cs typeface="Arial" panose="020B0604020202020204" pitchFamily="34" charset="0"/>
                        </a:rPr>
                        <a:t>Gnd</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ko-KR" altLang="en-US" sz="11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09427">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tx1">
                            <a:lumMod val="75000"/>
                            <a:lumOff val="25000"/>
                          </a:schemeClr>
                        </a:solidFill>
                        <a:latin typeface="Arial" pitchFamily="34" charset="0"/>
                        <a:cs typeface="Arial" pitchFamily="34" charset="0"/>
                      </a:endParaRPr>
                    </a:p>
                  </a:txBody>
                  <a:tcPr marL="77372" marR="77372" marT="38686" marB="38686" anchor="ctr">
                    <a:lnL w="38100" cap="flat" cmpd="sng" algn="ctr">
                      <a:solidFill>
                        <a:schemeClr val="bg1"/>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bg1"/>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500" b="1" dirty="0">
                        <a:solidFill>
                          <a:schemeClr val="bg1"/>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8"/>
                  </a:ext>
                </a:extLst>
              </a:tr>
            </a:tbl>
          </a:graphicData>
        </a:graphic>
      </p:graphicFrame>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lstStyle/>
          <a:p>
            <a:r>
              <a:rPr lang="en-US" sz="4000" dirty="0"/>
              <a:t>Raspberry</a:t>
            </a:r>
            <a:r>
              <a:rPr lang="en-US" sz="4000" b="1" i="0" u="none" strike="noStrike" baseline="0" dirty="0">
                <a:solidFill>
                  <a:srgbClr val="000000"/>
                </a:solidFill>
                <a:latin typeface="Times New Roman" panose="02020603050405020304" pitchFamily="18" charset="0"/>
              </a:rPr>
              <a:t> </a:t>
            </a:r>
            <a:r>
              <a:rPr lang="en-US" sz="4000" dirty="0"/>
              <a:t>Pi </a:t>
            </a:r>
            <a:r>
              <a:rPr lang="en-US" sz="4000" dirty="0">
                <a:sym typeface="Wingdings" panose="05000000000000000000" pitchFamily="2" charset="2"/>
              </a:rPr>
              <a:t></a:t>
            </a:r>
            <a:r>
              <a:rPr lang="en-US" sz="4000" b="1" i="0" u="none" strike="noStrike" baseline="0" dirty="0">
                <a:solidFill>
                  <a:srgbClr val="000000"/>
                </a:solidFill>
                <a:latin typeface="Times New Roman" panose="02020603050405020304" pitchFamily="18" charset="0"/>
              </a:rPr>
              <a:t> </a:t>
            </a:r>
            <a:r>
              <a:rPr lang="en-US" sz="4000" dirty="0"/>
              <a:t>MPU-9250</a:t>
            </a:r>
            <a:r>
              <a:rPr lang="en-US" sz="4000" b="1" i="0" u="none" strike="noStrike" baseline="0" dirty="0">
                <a:solidFill>
                  <a:srgbClr val="000000"/>
                </a:solidFill>
                <a:latin typeface="Times New Roman" panose="02020603050405020304" pitchFamily="18" charset="0"/>
              </a:rPr>
              <a:t> </a:t>
            </a:r>
            <a:endParaRPr lang="en-US" sz="4000" b="0" i="0" u="none" strike="noStrike" baseline="0" dirty="0">
              <a:solidFill>
                <a:srgbClr val="000000"/>
              </a:solidFill>
              <a:latin typeface="Times New Roman" panose="02020603050405020304" pitchFamily="18" charset="0"/>
            </a:endParaRPr>
          </a:p>
        </p:txBody>
      </p:sp>
      <p:sp>
        <p:nvSpPr>
          <p:cNvPr id="7" name="Trapezoid 10">
            <a:extLst>
              <a:ext uri="{FF2B5EF4-FFF2-40B4-BE49-F238E27FC236}">
                <a16:creationId xmlns:a16="http://schemas.microsoft.com/office/drawing/2014/main" id="{F6E82198-4F1C-485B-89D2-DD97CCEA5FEE}"/>
              </a:ext>
            </a:extLst>
          </p:cNvPr>
          <p:cNvSpPr/>
          <p:nvPr/>
        </p:nvSpPr>
        <p:spPr>
          <a:xfrm>
            <a:off x="2905483" y="2722439"/>
            <a:ext cx="576626" cy="575951"/>
          </a:xfrm>
          <a:custGeom>
            <a:avLst/>
            <a:gdLst/>
            <a:ahLst/>
            <a:cxnLst/>
            <a:rect l="l" t="t" r="r" b="b"/>
            <a:pathLst>
              <a:path w="3910377" h="3905794">
                <a:moveTo>
                  <a:pt x="1" y="3797782"/>
                </a:moveTo>
                <a:lnTo>
                  <a:pt x="3910377" y="3797782"/>
                </a:lnTo>
                <a:lnTo>
                  <a:pt x="3910377" y="3905794"/>
                </a:lnTo>
                <a:lnTo>
                  <a:pt x="1" y="3905794"/>
                </a:lnTo>
                <a:close/>
                <a:moveTo>
                  <a:pt x="1757257" y="3353296"/>
                </a:moveTo>
                <a:cubicBezTo>
                  <a:pt x="1690135" y="3353296"/>
                  <a:pt x="1635721" y="3407710"/>
                  <a:pt x="1635721" y="3474832"/>
                </a:cubicBezTo>
                <a:cubicBezTo>
                  <a:pt x="1635721" y="3541954"/>
                  <a:pt x="1690135" y="3596368"/>
                  <a:pt x="1757257" y="3596368"/>
                </a:cubicBezTo>
                <a:lnTo>
                  <a:pt x="2187409" y="3596368"/>
                </a:lnTo>
                <a:cubicBezTo>
                  <a:pt x="2254531" y="3596368"/>
                  <a:pt x="2308945" y="3541954"/>
                  <a:pt x="2308945" y="3474832"/>
                </a:cubicBezTo>
                <a:cubicBezTo>
                  <a:pt x="2308945" y="3407710"/>
                  <a:pt x="2254531" y="3353296"/>
                  <a:pt x="2187409" y="3353296"/>
                </a:cubicBezTo>
                <a:close/>
                <a:moveTo>
                  <a:pt x="492288" y="2449553"/>
                </a:moveTo>
                <a:lnTo>
                  <a:pt x="472244" y="2517369"/>
                </a:lnTo>
                <a:lnTo>
                  <a:pt x="3438134" y="2517369"/>
                </a:lnTo>
                <a:lnTo>
                  <a:pt x="3418090" y="2449553"/>
                </a:lnTo>
                <a:close/>
                <a:moveTo>
                  <a:pt x="432162" y="2249610"/>
                </a:moveTo>
                <a:lnTo>
                  <a:pt x="3478215" y="2249610"/>
                </a:lnTo>
                <a:lnTo>
                  <a:pt x="3910377" y="3711740"/>
                </a:lnTo>
                <a:lnTo>
                  <a:pt x="0" y="3711740"/>
                </a:lnTo>
                <a:close/>
                <a:moveTo>
                  <a:pt x="1637280" y="544956"/>
                </a:moveTo>
                <a:cubicBezTo>
                  <a:pt x="1626413" y="544956"/>
                  <a:pt x="1615547" y="549102"/>
                  <a:pt x="1607256" y="557393"/>
                </a:cubicBezTo>
                <a:lnTo>
                  <a:pt x="796281" y="1368368"/>
                </a:lnTo>
                <a:cubicBezTo>
                  <a:pt x="779699" y="1384950"/>
                  <a:pt x="779699" y="1411834"/>
                  <a:pt x="796281" y="1428415"/>
                </a:cubicBezTo>
                <a:lnTo>
                  <a:pt x="825565" y="1457699"/>
                </a:lnTo>
                <a:cubicBezTo>
                  <a:pt x="842147" y="1474281"/>
                  <a:pt x="869031" y="1474281"/>
                  <a:pt x="885612" y="1457699"/>
                </a:cubicBezTo>
                <a:lnTo>
                  <a:pt x="1696588" y="646724"/>
                </a:lnTo>
                <a:cubicBezTo>
                  <a:pt x="1713169" y="630143"/>
                  <a:pt x="1713169" y="603258"/>
                  <a:pt x="1696588" y="586677"/>
                </a:cubicBezTo>
                <a:lnTo>
                  <a:pt x="1667304" y="557393"/>
                </a:lnTo>
                <a:cubicBezTo>
                  <a:pt x="1659013" y="549102"/>
                  <a:pt x="1648146" y="544956"/>
                  <a:pt x="1637280" y="544956"/>
                </a:cubicBezTo>
                <a:close/>
                <a:moveTo>
                  <a:pt x="1372791" y="439020"/>
                </a:moveTo>
                <a:cubicBezTo>
                  <a:pt x="1361925" y="439020"/>
                  <a:pt x="1351058" y="443165"/>
                  <a:pt x="1342767" y="451456"/>
                </a:cubicBezTo>
                <a:lnTo>
                  <a:pt x="851745" y="942478"/>
                </a:lnTo>
                <a:cubicBezTo>
                  <a:pt x="835164" y="959060"/>
                  <a:pt x="835164" y="985944"/>
                  <a:pt x="851745" y="1002526"/>
                </a:cubicBezTo>
                <a:lnTo>
                  <a:pt x="881029" y="1031810"/>
                </a:lnTo>
                <a:cubicBezTo>
                  <a:pt x="897611" y="1048392"/>
                  <a:pt x="924495" y="1048392"/>
                  <a:pt x="941077" y="1031810"/>
                </a:cubicBezTo>
                <a:lnTo>
                  <a:pt x="1432099" y="540788"/>
                </a:lnTo>
                <a:cubicBezTo>
                  <a:pt x="1448681" y="524206"/>
                  <a:pt x="1448681" y="497322"/>
                  <a:pt x="1432099" y="480740"/>
                </a:cubicBezTo>
                <a:lnTo>
                  <a:pt x="1402815" y="451456"/>
                </a:lnTo>
                <a:cubicBezTo>
                  <a:pt x="1394524" y="443165"/>
                  <a:pt x="1383658" y="439020"/>
                  <a:pt x="1372791" y="439020"/>
                </a:cubicBezTo>
                <a:close/>
                <a:moveTo>
                  <a:pt x="864042" y="270000"/>
                </a:moveTo>
                <a:lnTo>
                  <a:pt x="2945402" y="270000"/>
                </a:lnTo>
                <a:cubicBezTo>
                  <a:pt x="3094522" y="270000"/>
                  <a:pt x="3215407" y="390885"/>
                  <a:pt x="3215407" y="540005"/>
                </a:cubicBezTo>
                <a:lnTo>
                  <a:pt x="3215407" y="1619995"/>
                </a:lnTo>
                <a:cubicBezTo>
                  <a:pt x="3215407" y="1769115"/>
                  <a:pt x="3094522" y="1890000"/>
                  <a:pt x="2945402" y="1890000"/>
                </a:cubicBezTo>
                <a:lnTo>
                  <a:pt x="864042" y="1890000"/>
                </a:lnTo>
                <a:cubicBezTo>
                  <a:pt x="714922" y="1890000"/>
                  <a:pt x="594037" y="1769115"/>
                  <a:pt x="594037" y="1619995"/>
                </a:cubicBezTo>
                <a:lnTo>
                  <a:pt x="594037" y="540005"/>
                </a:lnTo>
                <a:cubicBezTo>
                  <a:pt x="594037" y="390885"/>
                  <a:pt x="714922" y="270000"/>
                  <a:pt x="864042" y="270000"/>
                </a:cubicBezTo>
                <a:close/>
                <a:moveTo>
                  <a:pt x="804042" y="180000"/>
                </a:moveTo>
                <a:cubicBezTo>
                  <a:pt x="638353" y="180000"/>
                  <a:pt x="504036" y="314317"/>
                  <a:pt x="504036" y="480006"/>
                </a:cubicBezTo>
                <a:lnTo>
                  <a:pt x="504036" y="1679994"/>
                </a:lnTo>
                <a:cubicBezTo>
                  <a:pt x="504036" y="1845683"/>
                  <a:pt x="638353" y="1980000"/>
                  <a:pt x="804042" y="1980000"/>
                </a:cubicBezTo>
                <a:lnTo>
                  <a:pt x="3027043" y="1980000"/>
                </a:lnTo>
                <a:cubicBezTo>
                  <a:pt x="3192732" y="1980000"/>
                  <a:pt x="3327049" y="1845683"/>
                  <a:pt x="3327049" y="1679994"/>
                </a:cubicBezTo>
                <a:lnTo>
                  <a:pt x="3327049" y="480006"/>
                </a:lnTo>
                <a:cubicBezTo>
                  <a:pt x="3327049" y="314317"/>
                  <a:pt x="3192732" y="180000"/>
                  <a:pt x="3027043" y="180000"/>
                </a:cubicBezTo>
                <a:close/>
                <a:moveTo>
                  <a:pt x="684043" y="0"/>
                </a:moveTo>
                <a:lnTo>
                  <a:pt x="3190330" y="0"/>
                </a:lnTo>
                <a:cubicBezTo>
                  <a:pt x="3389156" y="0"/>
                  <a:pt x="3550337" y="161181"/>
                  <a:pt x="3550337" y="360007"/>
                </a:cubicBezTo>
                <a:lnTo>
                  <a:pt x="3550337" y="1799993"/>
                </a:lnTo>
                <a:cubicBezTo>
                  <a:pt x="3550337" y="1998819"/>
                  <a:pt x="3389156" y="2160000"/>
                  <a:pt x="3190330" y="2160000"/>
                </a:cubicBezTo>
                <a:lnTo>
                  <a:pt x="684043" y="2160000"/>
                </a:lnTo>
                <a:cubicBezTo>
                  <a:pt x="485217" y="2160000"/>
                  <a:pt x="324036" y="1998819"/>
                  <a:pt x="324036" y="1799993"/>
                </a:cubicBezTo>
                <a:lnTo>
                  <a:pt x="324036" y="360007"/>
                </a:lnTo>
                <a:cubicBezTo>
                  <a:pt x="324036" y="161181"/>
                  <a:pt x="485217" y="0"/>
                  <a:pt x="684043"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1" b="0" i="0" u="none" strike="noStrike" kern="1200" cap="none" spc="0" normalizeH="0" baseline="0" noProof="0" dirty="0">
              <a:ln>
                <a:noFill/>
              </a:ln>
              <a:solidFill>
                <a:prstClr val="white"/>
              </a:solidFill>
              <a:effectLst/>
              <a:uLnTx/>
              <a:uFillTx/>
              <a:latin typeface="Franklin Gothic Book" panose="020B0502020104020203"/>
              <a:cs typeface="+mn-cs"/>
            </a:endParaRPr>
          </a:p>
        </p:txBody>
      </p:sp>
      <p:graphicFrame>
        <p:nvGraphicFramePr>
          <p:cNvPr id="8" name="Table 7">
            <a:extLst>
              <a:ext uri="{FF2B5EF4-FFF2-40B4-BE49-F238E27FC236}">
                <a16:creationId xmlns:a16="http://schemas.microsoft.com/office/drawing/2014/main" id="{340A52BD-CBBE-46A8-B97B-94740EF96E05}"/>
              </a:ext>
            </a:extLst>
          </p:cNvPr>
          <p:cNvGraphicFramePr>
            <a:graphicFrameLocks noGrp="1"/>
          </p:cNvGraphicFramePr>
          <p:nvPr>
            <p:extLst>
              <p:ext uri="{D42A27DB-BD31-4B8C-83A1-F6EECF244321}">
                <p14:modId xmlns:p14="http://schemas.microsoft.com/office/powerpoint/2010/main" val="3137759566"/>
              </p:ext>
            </p:extLst>
          </p:nvPr>
        </p:nvGraphicFramePr>
        <p:xfrm>
          <a:off x="7315398" y="2165248"/>
          <a:ext cx="2587199" cy="3494156"/>
        </p:xfrm>
        <a:graphic>
          <a:graphicData uri="http://schemas.openxmlformats.org/drawingml/2006/table">
            <a:tbl>
              <a:tblPr firstRow="1" bandRow="1"/>
              <a:tblGrid>
                <a:gridCol w="282240">
                  <a:extLst>
                    <a:ext uri="{9D8B030D-6E8A-4147-A177-3AD203B41FA5}">
                      <a16:colId xmlns:a16="http://schemas.microsoft.com/office/drawing/2014/main" val="36818928"/>
                    </a:ext>
                  </a:extLst>
                </a:gridCol>
                <a:gridCol w="2032837">
                  <a:extLst>
                    <a:ext uri="{9D8B030D-6E8A-4147-A177-3AD203B41FA5}">
                      <a16:colId xmlns:a16="http://schemas.microsoft.com/office/drawing/2014/main" val="3244720975"/>
                    </a:ext>
                  </a:extLst>
                </a:gridCol>
                <a:gridCol w="272122">
                  <a:extLst>
                    <a:ext uri="{9D8B030D-6E8A-4147-A177-3AD203B41FA5}">
                      <a16:colId xmlns:a16="http://schemas.microsoft.com/office/drawing/2014/main" val="1256753128"/>
                    </a:ext>
                  </a:extLst>
                </a:gridCol>
              </a:tblGrid>
              <a:tr h="327757">
                <a:tc gridSpan="3">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1800" b="1" kern="1200" dirty="0">
                          <a:solidFill>
                            <a:schemeClr val="tx1">
                              <a:lumMod val="75000"/>
                              <a:lumOff val="25000"/>
                            </a:schemeClr>
                          </a:solidFill>
                          <a:latin typeface="Arial" panose="020B0604020202020204" pitchFamily="34" charset="0"/>
                          <a:ea typeface="+mn-ea"/>
                          <a:cs typeface="Arial" panose="020B0604020202020204" pitchFamily="34" charset="0"/>
                        </a:rPr>
                        <a:t>MPU-9250</a:t>
                      </a:r>
                      <a:endParaRPr lang="ko-KR" altLang="en-US" sz="1800" b="1" kern="1200" dirty="0">
                        <a:solidFill>
                          <a:schemeClr val="tx1">
                            <a:lumMod val="75000"/>
                            <a:lumOff val="25000"/>
                          </a:schemeClr>
                        </a:solidFill>
                        <a:latin typeface="Arial" panose="020B0604020202020204" pitchFamily="34" charset="0"/>
                        <a:ea typeface="+mn-ea"/>
                        <a:cs typeface="Arial" panose="020B0604020202020204" pitchFamily="34" charset="0"/>
                      </a:endParaRPr>
                    </a:p>
                  </a:txBody>
                  <a:tcPr marL="80445" marR="80445" marT="40222" marB="40222" anchor="ct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38100" cap="flat" cmpd="sng" algn="ctr">
                      <a:solidFill>
                        <a:srgbClr val="42BA97"/>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197789810"/>
                  </a:ext>
                </a:extLst>
              </a:tr>
              <a:tr h="1010585">
                <a:tc gridSpan="3">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endParaRPr lang="ko-KR" altLang="en-US" sz="1400" dirty="0">
                        <a:latin typeface="Arial" panose="020B0604020202020204" pitchFamily="34" charset="0"/>
                        <a:cs typeface="Arial" panose="020B0604020202020204" pitchFamily="34" charset="0"/>
                      </a:endParaRPr>
                    </a:p>
                  </a:txBody>
                  <a:tcPr marL="80445" marR="80445" marT="40222" marB="40222" anchor="ctr">
                    <a:lnL w="38100" cap="flat" cmpd="sng" algn="ctr">
                      <a:solidFill>
                        <a:sysClr val="window" lastClr="FFFFFF"/>
                      </a:solid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rgbClr val="42BA97"/>
                      </a:solidFill>
                      <a:prstDash val="solid"/>
                      <a:round/>
                      <a:headEnd type="none" w="med" len="med"/>
                      <a:tailEnd type="none" w="med" len="med"/>
                    </a:lnT>
                    <a:lnB w="38100" cap="flat" cmpd="sng" algn="ctr">
                      <a:solidFill>
                        <a:srgbClr val="42BA97"/>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24193276"/>
                  </a:ext>
                </a:extLst>
              </a:tr>
              <a:tr h="429845">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algn="ctr"/>
                      <a:endParaRPr lang="ko-KR" altLang="en-US" sz="14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38100" cap="flat" cmpd="sng" algn="ctr">
                      <a:solidFill>
                        <a:sysClr val="window" lastClr="FFFFFF"/>
                      </a:solid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rgbClr val="42BA97"/>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Arial" panose="020B0604020202020204" pitchFamily="34" charset="0"/>
                          <a:cs typeface="Arial" panose="020B0604020202020204" pitchFamily="34" charset="0"/>
                        </a:rPr>
                        <a:t>SDA</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38100" cap="flat" cmpd="sng" algn="ctr">
                      <a:solidFill>
                        <a:srgbClr val="42BA97"/>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algn="ctr"/>
                      <a:endParaRPr lang="ko-KR" altLang="en-US" sz="14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38100" cap="flat" cmpd="sng" algn="ctr">
                      <a:solidFill>
                        <a:srgbClr val="42BA97"/>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82946752"/>
                  </a:ext>
                </a:extLst>
              </a:tr>
              <a:tr h="429845">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algn="ctr"/>
                      <a:endParaRPr lang="ko-KR" altLang="en-US" sz="14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38100" cap="flat" cmpd="sng" algn="ctr">
                      <a:solidFill>
                        <a:sysClr val="window" lastClr="FFFFFF"/>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Arial" panose="020B0604020202020204" pitchFamily="34" charset="0"/>
                          <a:cs typeface="Arial" panose="020B0604020202020204" pitchFamily="34" charset="0"/>
                        </a:rPr>
                        <a:t>SCL</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algn="ctr"/>
                      <a:endParaRPr lang="ko-KR" altLang="en-US" sz="14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786009191"/>
                  </a:ext>
                </a:extLst>
              </a:tr>
              <a:tr h="429845">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algn="ctr"/>
                      <a:endParaRPr lang="ko-KR" altLang="en-US" sz="14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38100" cap="flat" cmpd="sng" algn="ctr">
                      <a:solidFill>
                        <a:sysClr val="window" lastClr="FFFFFF"/>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Arial" panose="020B0604020202020204" pitchFamily="34" charset="0"/>
                          <a:cs typeface="Arial" panose="020B0604020202020204" pitchFamily="34" charset="0"/>
                        </a:rPr>
                        <a:t>VCC</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algn="ctr"/>
                      <a:endParaRPr lang="ko-KR" altLang="en-US" sz="14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69749955"/>
                  </a:ext>
                </a:extLst>
              </a:tr>
              <a:tr h="429845">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algn="ctr"/>
                      <a:endParaRPr lang="ko-KR" altLang="en-US" sz="14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38100" cap="flat" cmpd="sng" algn="ctr">
                      <a:solidFill>
                        <a:sysClr val="window" lastClr="FFFFFF"/>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tx1">
                              <a:lumMod val="75000"/>
                              <a:lumOff val="25000"/>
                            </a:schemeClr>
                          </a:solidFill>
                          <a:latin typeface="Arial" panose="020B0604020202020204" pitchFamily="34" charset="0"/>
                          <a:cs typeface="Arial" panose="020B0604020202020204" pitchFamily="34" charset="0"/>
                        </a:rPr>
                        <a:t>Gnd</a:t>
                      </a: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algn="ctr"/>
                      <a:endParaRPr lang="ko-KR" altLang="en-US" sz="1400" dirty="0">
                        <a:solidFill>
                          <a:schemeClr val="tx1">
                            <a:lumMod val="75000"/>
                            <a:lumOff val="25000"/>
                          </a:schemeClr>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054626977"/>
                  </a:ext>
                </a:extLst>
              </a:tr>
              <a:tr h="409427">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Arial" panose="020B0604020202020204" pitchFamily="34" charset="0"/>
                        <a:cs typeface="Arial" panose="020B0604020202020204" pitchFamily="34" charset="0"/>
                      </a:endParaRPr>
                    </a:p>
                  </a:txBody>
                  <a:tcPr marL="77372" marR="77372" marT="38686" marB="38686" anchor="ctr">
                    <a:lnL w="38100" cap="flat" cmpd="sng" algn="ctr">
                      <a:solidFill>
                        <a:sysClr val="window" lastClr="FFFFFF"/>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solidFill>
                  </a:tcPr>
                </a:tc>
                <a:tc>
                  <a:txBody>
                    <a:bodyPr/>
                    <a:lstStyle>
                      <a:lvl1pPr marL="0" algn="l" defTabSz="457200" rtl="0" eaLnBrk="1" latinLnBrk="0" hangingPunct="1">
                        <a:defRPr sz="1800" kern="1200">
                          <a:solidFill>
                            <a:schemeClr val="tx1"/>
                          </a:solidFill>
                          <a:latin typeface="Franklin Gothic Book" panose="020B0502020104020203"/>
                        </a:defRPr>
                      </a:lvl1pPr>
                      <a:lvl2pPr marL="457200" algn="l" defTabSz="457200" rtl="0" eaLnBrk="1" latinLnBrk="0" hangingPunct="1">
                        <a:defRPr sz="1800" kern="1200">
                          <a:solidFill>
                            <a:schemeClr val="tx1"/>
                          </a:solidFill>
                          <a:latin typeface="Franklin Gothic Book" panose="020B0502020104020203"/>
                        </a:defRPr>
                      </a:lvl2pPr>
                      <a:lvl3pPr marL="914400" algn="l" defTabSz="457200" rtl="0" eaLnBrk="1" latinLnBrk="0" hangingPunct="1">
                        <a:defRPr sz="1800" kern="1200">
                          <a:solidFill>
                            <a:schemeClr val="tx1"/>
                          </a:solidFill>
                          <a:latin typeface="Franklin Gothic Book" panose="020B0502020104020203"/>
                        </a:defRPr>
                      </a:lvl3pPr>
                      <a:lvl4pPr marL="1371600" algn="l" defTabSz="457200" rtl="0" eaLnBrk="1" latinLnBrk="0" hangingPunct="1">
                        <a:defRPr sz="1800" kern="1200">
                          <a:solidFill>
                            <a:schemeClr val="tx1"/>
                          </a:solidFill>
                          <a:latin typeface="Franklin Gothic Book" panose="020B0502020104020203"/>
                        </a:defRPr>
                      </a:lvl4pPr>
                      <a:lvl5pPr marL="1828800" algn="l" defTabSz="457200" rtl="0" eaLnBrk="1" latinLnBrk="0" hangingPunct="1">
                        <a:defRPr sz="1800" kern="1200">
                          <a:solidFill>
                            <a:schemeClr val="tx1"/>
                          </a:solidFill>
                          <a:latin typeface="Franklin Gothic Book" panose="020B0502020104020203"/>
                        </a:defRPr>
                      </a:lvl5pPr>
                      <a:lvl6pPr marL="2286000" algn="l" defTabSz="457200" rtl="0" eaLnBrk="1" latinLnBrk="0" hangingPunct="1">
                        <a:defRPr sz="1800" kern="1200">
                          <a:solidFill>
                            <a:schemeClr val="tx1"/>
                          </a:solidFill>
                          <a:latin typeface="Franklin Gothic Book" panose="020B0502020104020203"/>
                        </a:defRPr>
                      </a:lvl6pPr>
                      <a:lvl7pPr marL="2743200" algn="l" defTabSz="457200" rtl="0" eaLnBrk="1" latinLnBrk="0" hangingPunct="1">
                        <a:defRPr sz="1800" kern="1200">
                          <a:solidFill>
                            <a:schemeClr val="tx1"/>
                          </a:solidFill>
                          <a:latin typeface="Franklin Gothic Book" panose="020B0502020104020203"/>
                        </a:defRPr>
                      </a:lvl7pPr>
                      <a:lvl8pPr marL="3200400" algn="l" defTabSz="457200" rtl="0" eaLnBrk="1" latinLnBrk="0" hangingPunct="1">
                        <a:defRPr sz="1800" kern="1200">
                          <a:solidFill>
                            <a:schemeClr val="tx1"/>
                          </a:solidFill>
                          <a:latin typeface="Franklin Gothic Book" panose="020B0502020104020203"/>
                        </a:defRPr>
                      </a:lvl8pPr>
                      <a:lvl9pPr marL="3657600" algn="l" defTabSz="457200" rtl="0" eaLnBrk="1" latinLnBrk="0" hangingPunct="1">
                        <a:defRPr sz="1800" kern="1200">
                          <a:solidFill>
                            <a:schemeClr val="tx1"/>
                          </a:solidFill>
                          <a:latin typeface="Franklin Gothic Book" panose="020B0502020104020203"/>
                        </a:defRPr>
                      </a:lvl9p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Arial" panose="020B0604020202020204" pitchFamily="34" charset="0"/>
                        <a:cs typeface="Arial" panose="020B0604020202020204" pitchFamily="34" charset="0"/>
                      </a:endParaRPr>
                    </a:p>
                  </a:txBody>
                  <a:tcPr marL="77372" marR="77372" marT="38686" marB="38686" anchor="ctr">
                    <a:lnL w="76200" cap="flat" cmpd="sng" algn="ctr">
                      <a:noFill/>
                      <a:prstDash val="solid"/>
                      <a:round/>
                      <a:headEnd type="none" w="med" len="med"/>
                      <a:tailEnd type="none" w="med" len="med"/>
                    </a:lnL>
                    <a:lnR w="38100" cap="flat" cmpd="sng" algn="ctr">
                      <a:solidFill>
                        <a:sysClr val="window" lastClr="FFFFFF"/>
                      </a:solidFill>
                      <a:prstDash val="solid"/>
                      <a:round/>
                      <a:headEnd type="none" w="med" len="med"/>
                      <a:tailEnd type="none" w="med" len="med"/>
                    </a:lnR>
                    <a:lnT w="76200" cap="flat" cmpd="sng" algn="ctr">
                      <a:no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2BA97"/>
                    </a:solidFill>
                  </a:tcPr>
                </a:tc>
                <a:extLst>
                  <a:ext uri="{0D108BD9-81ED-4DB2-BD59-A6C34878D82A}">
                    <a16:rowId xmlns:a16="http://schemas.microsoft.com/office/drawing/2014/main" val="4063976845"/>
                  </a:ext>
                </a:extLst>
              </a:tr>
            </a:tbl>
          </a:graphicData>
        </a:graphic>
      </p:graphicFrame>
      <p:sp>
        <p:nvSpPr>
          <p:cNvPr id="9" name="Freeform: Shape 8">
            <a:extLst>
              <a:ext uri="{FF2B5EF4-FFF2-40B4-BE49-F238E27FC236}">
                <a16:creationId xmlns:a16="http://schemas.microsoft.com/office/drawing/2014/main" id="{EE1B9E11-DC41-4C76-B3C4-D882851A4857}"/>
              </a:ext>
            </a:extLst>
          </p:cNvPr>
          <p:cNvSpPr/>
          <p:nvPr/>
        </p:nvSpPr>
        <p:spPr>
          <a:xfrm>
            <a:off x="8197541" y="2663716"/>
            <a:ext cx="822915" cy="674760"/>
          </a:xfrm>
          <a:custGeom>
            <a:avLst/>
            <a:gdLst>
              <a:gd name="connsiteX0" fmla="*/ 498522 w 822915"/>
              <a:gd name="connsiteY0" fmla="*/ 142253 h 674760"/>
              <a:gd name="connsiteX1" fmla="*/ 259978 w 822915"/>
              <a:gd name="connsiteY1" fmla="*/ 279827 h 674760"/>
              <a:gd name="connsiteX2" fmla="*/ 335890 w 822915"/>
              <a:gd name="connsiteY2" fmla="*/ 323851 h 674760"/>
              <a:gd name="connsiteX3" fmla="*/ 574434 w 822915"/>
              <a:gd name="connsiteY3" fmla="*/ 186228 h 674760"/>
              <a:gd name="connsiteX4" fmla="*/ 624258 w 822915"/>
              <a:gd name="connsiteY4" fmla="*/ 0 h 674760"/>
              <a:gd name="connsiteX5" fmla="*/ 818941 w 822915"/>
              <a:gd name="connsiteY5" fmla="*/ 112777 h 674760"/>
              <a:gd name="connsiteX6" fmla="*/ 822915 w 822915"/>
              <a:gd name="connsiteY6" fmla="*/ 110485 h 674760"/>
              <a:gd name="connsiteX7" fmla="*/ 822915 w 822915"/>
              <a:gd name="connsiteY7" fmla="*/ 115079 h 674760"/>
              <a:gd name="connsiteX8" fmla="*/ 822915 w 822915"/>
              <a:gd name="connsiteY8" fmla="*/ 115080 h 674760"/>
              <a:gd name="connsiteX9" fmla="*/ 822915 w 822915"/>
              <a:gd name="connsiteY9" fmla="*/ 186990 h 674760"/>
              <a:gd name="connsiteX10" fmla="*/ 795896 w 822915"/>
              <a:gd name="connsiteY10" fmla="*/ 202534 h 674760"/>
              <a:gd name="connsiteX11" fmla="*/ 795720 w 822915"/>
              <a:gd name="connsiteY11" fmla="*/ 231800 h 674760"/>
              <a:gd name="connsiteX12" fmla="*/ 783184 w 822915"/>
              <a:gd name="connsiteY12" fmla="*/ 240287 h 674760"/>
              <a:gd name="connsiteX13" fmla="*/ 782862 w 822915"/>
              <a:gd name="connsiteY13" fmla="*/ 360767 h 674760"/>
              <a:gd name="connsiteX14" fmla="*/ 770583 w 822915"/>
              <a:gd name="connsiteY14" fmla="*/ 367903 h 674760"/>
              <a:gd name="connsiteX15" fmla="*/ 769811 w 822915"/>
              <a:gd name="connsiteY15" fmla="*/ 247101 h 674760"/>
              <a:gd name="connsiteX16" fmla="*/ 756632 w 822915"/>
              <a:gd name="connsiteY16" fmla="*/ 253080 h 674760"/>
              <a:gd name="connsiteX17" fmla="*/ 756564 w 822915"/>
              <a:gd name="connsiteY17" fmla="*/ 225161 h 674760"/>
              <a:gd name="connsiteX18" fmla="*/ 729502 w 822915"/>
              <a:gd name="connsiteY18" fmla="*/ 240728 h 674760"/>
              <a:gd name="connsiteX19" fmla="*/ 729308 w 822915"/>
              <a:gd name="connsiteY19" fmla="*/ 270181 h 674760"/>
              <a:gd name="connsiteX20" fmla="*/ 716772 w 822915"/>
              <a:gd name="connsiteY20" fmla="*/ 278668 h 674760"/>
              <a:gd name="connsiteX21" fmla="*/ 716450 w 822915"/>
              <a:gd name="connsiteY21" fmla="*/ 399148 h 674760"/>
              <a:gd name="connsiteX22" fmla="*/ 704171 w 822915"/>
              <a:gd name="connsiteY22" fmla="*/ 406220 h 674760"/>
              <a:gd name="connsiteX23" fmla="*/ 703400 w 822915"/>
              <a:gd name="connsiteY23" fmla="*/ 285483 h 674760"/>
              <a:gd name="connsiteX24" fmla="*/ 690220 w 822915"/>
              <a:gd name="connsiteY24" fmla="*/ 291461 h 674760"/>
              <a:gd name="connsiteX25" fmla="*/ 690151 w 822915"/>
              <a:gd name="connsiteY25" fmla="*/ 263367 h 674760"/>
              <a:gd name="connsiteX26" fmla="*/ 663139 w 822915"/>
              <a:gd name="connsiteY26" fmla="*/ 278907 h 674760"/>
              <a:gd name="connsiteX27" fmla="*/ 662961 w 822915"/>
              <a:gd name="connsiteY27" fmla="*/ 308562 h 674760"/>
              <a:gd name="connsiteX28" fmla="*/ 650360 w 822915"/>
              <a:gd name="connsiteY28" fmla="*/ 317049 h 674760"/>
              <a:gd name="connsiteX29" fmla="*/ 650039 w 822915"/>
              <a:gd name="connsiteY29" fmla="*/ 437464 h 674760"/>
              <a:gd name="connsiteX30" fmla="*/ 637824 w 822915"/>
              <a:gd name="connsiteY30" fmla="*/ 444601 h 674760"/>
              <a:gd name="connsiteX31" fmla="*/ 636988 w 822915"/>
              <a:gd name="connsiteY31" fmla="*/ 323864 h 674760"/>
              <a:gd name="connsiteX32" fmla="*/ 623808 w 822915"/>
              <a:gd name="connsiteY32" fmla="*/ 329843 h 674760"/>
              <a:gd name="connsiteX33" fmla="*/ 623739 w 822915"/>
              <a:gd name="connsiteY33" fmla="*/ 301572 h 674760"/>
              <a:gd name="connsiteX34" fmla="*/ 596728 w 822915"/>
              <a:gd name="connsiteY34" fmla="*/ 317112 h 674760"/>
              <a:gd name="connsiteX35" fmla="*/ 596549 w 822915"/>
              <a:gd name="connsiteY35" fmla="*/ 346880 h 674760"/>
              <a:gd name="connsiteX36" fmla="*/ 584013 w 822915"/>
              <a:gd name="connsiteY36" fmla="*/ 355366 h 674760"/>
              <a:gd name="connsiteX37" fmla="*/ 583627 w 822915"/>
              <a:gd name="connsiteY37" fmla="*/ 475846 h 674760"/>
              <a:gd name="connsiteX38" fmla="*/ 571412 w 822915"/>
              <a:gd name="connsiteY38" fmla="*/ 482982 h 674760"/>
              <a:gd name="connsiteX39" fmla="*/ 570576 w 822915"/>
              <a:gd name="connsiteY39" fmla="*/ 362245 h 674760"/>
              <a:gd name="connsiteX40" fmla="*/ 557396 w 822915"/>
              <a:gd name="connsiteY40" fmla="*/ 368160 h 674760"/>
              <a:gd name="connsiteX41" fmla="*/ 557344 w 822915"/>
              <a:gd name="connsiteY41" fmla="*/ 339768 h 674760"/>
              <a:gd name="connsiteX42" fmla="*/ 530316 w 822915"/>
              <a:gd name="connsiteY42" fmla="*/ 355317 h 674760"/>
              <a:gd name="connsiteX43" fmla="*/ 530137 w 822915"/>
              <a:gd name="connsiteY43" fmla="*/ 385261 h 674760"/>
              <a:gd name="connsiteX44" fmla="*/ 517601 w 822915"/>
              <a:gd name="connsiteY44" fmla="*/ 393747 h 674760"/>
              <a:gd name="connsiteX45" fmla="*/ 517215 w 822915"/>
              <a:gd name="connsiteY45" fmla="*/ 514227 h 674760"/>
              <a:gd name="connsiteX46" fmla="*/ 505000 w 822915"/>
              <a:gd name="connsiteY46" fmla="*/ 521299 h 674760"/>
              <a:gd name="connsiteX47" fmla="*/ 504228 w 822915"/>
              <a:gd name="connsiteY47" fmla="*/ 400562 h 674760"/>
              <a:gd name="connsiteX48" fmla="*/ 490984 w 822915"/>
              <a:gd name="connsiteY48" fmla="*/ 406541 h 674760"/>
              <a:gd name="connsiteX49" fmla="*/ 490932 w 822915"/>
              <a:gd name="connsiteY49" fmla="*/ 377974 h 674760"/>
              <a:gd name="connsiteX50" fmla="*/ 463906 w 822915"/>
              <a:gd name="connsiteY50" fmla="*/ 393522 h 674760"/>
              <a:gd name="connsiteX51" fmla="*/ 463725 w 822915"/>
              <a:gd name="connsiteY51" fmla="*/ 423642 h 674760"/>
              <a:gd name="connsiteX52" fmla="*/ 451189 w 822915"/>
              <a:gd name="connsiteY52" fmla="*/ 432128 h 674760"/>
              <a:gd name="connsiteX53" fmla="*/ 450867 w 822915"/>
              <a:gd name="connsiteY53" fmla="*/ 552544 h 674760"/>
              <a:gd name="connsiteX54" fmla="*/ 438588 w 822915"/>
              <a:gd name="connsiteY54" fmla="*/ 559680 h 674760"/>
              <a:gd name="connsiteX55" fmla="*/ 437816 w 822915"/>
              <a:gd name="connsiteY55" fmla="*/ 438944 h 674760"/>
              <a:gd name="connsiteX56" fmla="*/ 424637 w 822915"/>
              <a:gd name="connsiteY56" fmla="*/ 444922 h 674760"/>
              <a:gd name="connsiteX57" fmla="*/ 424567 w 822915"/>
              <a:gd name="connsiteY57" fmla="*/ 416153 h 674760"/>
              <a:gd name="connsiteX58" fmla="*/ 397513 w 822915"/>
              <a:gd name="connsiteY58" fmla="*/ 431716 h 674760"/>
              <a:gd name="connsiteX59" fmla="*/ 397314 w 822915"/>
              <a:gd name="connsiteY59" fmla="*/ 461960 h 674760"/>
              <a:gd name="connsiteX60" fmla="*/ 384777 w 822915"/>
              <a:gd name="connsiteY60" fmla="*/ 470446 h 674760"/>
              <a:gd name="connsiteX61" fmla="*/ 384456 w 822915"/>
              <a:gd name="connsiteY61" fmla="*/ 590925 h 674760"/>
              <a:gd name="connsiteX62" fmla="*/ 372176 w 822915"/>
              <a:gd name="connsiteY62" fmla="*/ 598062 h 674760"/>
              <a:gd name="connsiteX63" fmla="*/ 371405 w 822915"/>
              <a:gd name="connsiteY63" fmla="*/ 477325 h 674760"/>
              <a:gd name="connsiteX64" fmla="*/ 358225 w 822915"/>
              <a:gd name="connsiteY64" fmla="*/ 483304 h 674760"/>
              <a:gd name="connsiteX65" fmla="*/ 358155 w 822915"/>
              <a:gd name="connsiteY65" fmla="*/ 454359 h 674760"/>
              <a:gd name="connsiteX66" fmla="*/ 331149 w 822915"/>
              <a:gd name="connsiteY66" fmla="*/ 469895 h 674760"/>
              <a:gd name="connsiteX67" fmla="*/ 330966 w 822915"/>
              <a:gd name="connsiteY67" fmla="*/ 500340 h 674760"/>
              <a:gd name="connsiteX68" fmla="*/ 318430 w 822915"/>
              <a:gd name="connsiteY68" fmla="*/ 508827 h 674760"/>
              <a:gd name="connsiteX69" fmla="*/ 318043 w 822915"/>
              <a:gd name="connsiteY69" fmla="*/ 629307 h 674760"/>
              <a:gd name="connsiteX70" fmla="*/ 305828 w 822915"/>
              <a:gd name="connsiteY70" fmla="*/ 636379 h 674760"/>
              <a:gd name="connsiteX71" fmla="*/ 304993 w 822915"/>
              <a:gd name="connsiteY71" fmla="*/ 515642 h 674760"/>
              <a:gd name="connsiteX72" fmla="*/ 291813 w 822915"/>
              <a:gd name="connsiteY72" fmla="*/ 521621 h 674760"/>
              <a:gd name="connsiteX73" fmla="*/ 291742 w 822915"/>
              <a:gd name="connsiteY73" fmla="*/ 492565 h 674760"/>
              <a:gd name="connsiteX74" fmla="*/ 264738 w 822915"/>
              <a:gd name="connsiteY74" fmla="*/ 508100 h 674760"/>
              <a:gd name="connsiteX75" fmla="*/ 264554 w 822915"/>
              <a:gd name="connsiteY75" fmla="*/ 538722 h 674760"/>
              <a:gd name="connsiteX76" fmla="*/ 252018 w 822915"/>
              <a:gd name="connsiteY76" fmla="*/ 547208 h 674760"/>
              <a:gd name="connsiteX77" fmla="*/ 251632 w 822915"/>
              <a:gd name="connsiteY77" fmla="*/ 667688 h 674760"/>
              <a:gd name="connsiteX78" fmla="*/ 239417 w 822915"/>
              <a:gd name="connsiteY78" fmla="*/ 674760 h 674760"/>
              <a:gd name="connsiteX79" fmla="*/ 238581 w 822915"/>
              <a:gd name="connsiteY79" fmla="*/ 554023 h 674760"/>
              <a:gd name="connsiteX80" fmla="*/ 225402 w 822915"/>
              <a:gd name="connsiteY80" fmla="*/ 560002 h 674760"/>
              <a:gd name="connsiteX81" fmla="*/ 225348 w 822915"/>
              <a:gd name="connsiteY81" fmla="*/ 530760 h 674760"/>
              <a:gd name="connsiteX82" fmla="*/ 198657 w 822915"/>
              <a:gd name="connsiteY82" fmla="*/ 546116 h 674760"/>
              <a:gd name="connsiteX83" fmla="*/ 198657 w 822915"/>
              <a:gd name="connsiteY83" fmla="*/ 546115 h 674760"/>
              <a:gd name="connsiteX84" fmla="*/ 130396 w 822915"/>
              <a:gd name="connsiteY84" fmla="*/ 506882 h 674760"/>
              <a:gd name="connsiteX85" fmla="*/ 130380 w 822915"/>
              <a:gd name="connsiteY85" fmla="*/ 512715 h 674760"/>
              <a:gd name="connsiteX86" fmla="*/ 118101 w 822915"/>
              <a:gd name="connsiteY86" fmla="*/ 519851 h 674760"/>
              <a:gd name="connsiteX87" fmla="*/ 117973 w 822915"/>
              <a:gd name="connsiteY87" fmla="*/ 499741 h 674760"/>
              <a:gd name="connsiteX88" fmla="*/ 64188 w 822915"/>
              <a:gd name="connsiteY88" fmla="*/ 468829 h 674760"/>
              <a:gd name="connsiteX89" fmla="*/ 63969 w 822915"/>
              <a:gd name="connsiteY89" fmla="*/ 551096 h 674760"/>
              <a:gd name="connsiteX90" fmla="*/ 51690 w 822915"/>
              <a:gd name="connsiteY90" fmla="*/ 558232 h 674760"/>
              <a:gd name="connsiteX91" fmla="*/ 51070 w 822915"/>
              <a:gd name="connsiteY91" fmla="*/ 461289 h 674760"/>
              <a:gd name="connsiteX92" fmla="*/ 0 w 822915"/>
              <a:gd name="connsiteY92" fmla="*/ 431936 h 674760"/>
              <a:gd name="connsiteX93" fmla="*/ 0 w 822915"/>
              <a:gd name="connsiteY93" fmla="*/ 360026 h 674760"/>
              <a:gd name="connsiteX94" fmla="*/ 0 w 822915"/>
              <a:gd name="connsiteY94" fmla="*/ 355430 h 674760"/>
              <a:gd name="connsiteX95" fmla="*/ 3973 w 822915"/>
              <a:gd name="connsiteY95" fmla="*/ 357734 h 674760"/>
              <a:gd name="connsiteX96" fmla="*/ 37482 w 822915"/>
              <a:gd name="connsiteY96" fmla="*/ 338409 h 674760"/>
              <a:gd name="connsiteX97" fmla="*/ 37481 w 822915"/>
              <a:gd name="connsiteY97" fmla="*/ 337974 h 674760"/>
              <a:gd name="connsiteX98" fmla="*/ 77534 w 822915"/>
              <a:gd name="connsiteY98" fmla="*/ 314894 h 674760"/>
              <a:gd name="connsiteX99" fmla="*/ 77531 w 822915"/>
              <a:gd name="connsiteY99" fmla="*/ 315311 h 674760"/>
              <a:gd name="connsiteX100" fmla="*/ 103894 w 822915"/>
              <a:gd name="connsiteY100" fmla="*/ 300107 h 674760"/>
              <a:gd name="connsiteX101" fmla="*/ 103893 w 822915"/>
              <a:gd name="connsiteY101" fmla="*/ 299593 h 674760"/>
              <a:gd name="connsiteX102" fmla="*/ 143882 w 822915"/>
              <a:gd name="connsiteY102" fmla="*/ 276512 h 674760"/>
              <a:gd name="connsiteX103" fmla="*/ 143878 w 822915"/>
              <a:gd name="connsiteY103" fmla="*/ 277047 h 67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22915" h="674760">
                <a:moveTo>
                  <a:pt x="498522" y="142253"/>
                </a:moveTo>
                <a:lnTo>
                  <a:pt x="259978" y="279827"/>
                </a:lnTo>
                <a:lnTo>
                  <a:pt x="335890" y="323851"/>
                </a:lnTo>
                <a:lnTo>
                  <a:pt x="574434" y="186228"/>
                </a:lnTo>
                <a:close/>
                <a:moveTo>
                  <a:pt x="624258" y="0"/>
                </a:moveTo>
                <a:lnTo>
                  <a:pt x="818941" y="112777"/>
                </a:lnTo>
                <a:lnTo>
                  <a:pt x="822915" y="110485"/>
                </a:lnTo>
                <a:lnTo>
                  <a:pt x="822915" y="115079"/>
                </a:lnTo>
                <a:lnTo>
                  <a:pt x="822915" y="115080"/>
                </a:lnTo>
                <a:lnTo>
                  <a:pt x="822915" y="186990"/>
                </a:lnTo>
                <a:lnTo>
                  <a:pt x="795896" y="202534"/>
                </a:lnTo>
                <a:lnTo>
                  <a:pt x="795720" y="231800"/>
                </a:lnTo>
                <a:lnTo>
                  <a:pt x="783184" y="240287"/>
                </a:lnTo>
                <a:lnTo>
                  <a:pt x="782862" y="360767"/>
                </a:lnTo>
                <a:lnTo>
                  <a:pt x="770583" y="367903"/>
                </a:lnTo>
                <a:lnTo>
                  <a:pt x="769811" y="247101"/>
                </a:lnTo>
                <a:lnTo>
                  <a:pt x="756632" y="253080"/>
                </a:lnTo>
                <a:lnTo>
                  <a:pt x="756564" y="225161"/>
                </a:lnTo>
                <a:lnTo>
                  <a:pt x="729502" y="240728"/>
                </a:lnTo>
                <a:lnTo>
                  <a:pt x="729308" y="270181"/>
                </a:lnTo>
                <a:lnTo>
                  <a:pt x="716772" y="278668"/>
                </a:lnTo>
                <a:lnTo>
                  <a:pt x="716450" y="399148"/>
                </a:lnTo>
                <a:lnTo>
                  <a:pt x="704171" y="406220"/>
                </a:lnTo>
                <a:lnTo>
                  <a:pt x="703400" y="285483"/>
                </a:lnTo>
                <a:lnTo>
                  <a:pt x="690220" y="291461"/>
                </a:lnTo>
                <a:lnTo>
                  <a:pt x="690151" y="263367"/>
                </a:lnTo>
                <a:lnTo>
                  <a:pt x="663139" y="278907"/>
                </a:lnTo>
                <a:lnTo>
                  <a:pt x="662961" y="308562"/>
                </a:lnTo>
                <a:lnTo>
                  <a:pt x="650360" y="317049"/>
                </a:lnTo>
                <a:lnTo>
                  <a:pt x="650039" y="437464"/>
                </a:lnTo>
                <a:lnTo>
                  <a:pt x="637824" y="444601"/>
                </a:lnTo>
                <a:lnTo>
                  <a:pt x="636988" y="323864"/>
                </a:lnTo>
                <a:lnTo>
                  <a:pt x="623808" y="329843"/>
                </a:lnTo>
                <a:lnTo>
                  <a:pt x="623739" y="301572"/>
                </a:lnTo>
                <a:lnTo>
                  <a:pt x="596728" y="317112"/>
                </a:lnTo>
                <a:lnTo>
                  <a:pt x="596549" y="346880"/>
                </a:lnTo>
                <a:lnTo>
                  <a:pt x="584013" y="355366"/>
                </a:lnTo>
                <a:lnTo>
                  <a:pt x="583627" y="475846"/>
                </a:lnTo>
                <a:lnTo>
                  <a:pt x="571412" y="482982"/>
                </a:lnTo>
                <a:lnTo>
                  <a:pt x="570576" y="362245"/>
                </a:lnTo>
                <a:lnTo>
                  <a:pt x="557396" y="368160"/>
                </a:lnTo>
                <a:lnTo>
                  <a:pt x="557344" y="339768"/>
                </a:lnTo>
                <a:lnTo>
                  <a:pt x="530316" y="355317"/>
                </a:lnTo>
                <a:lnTo>
                  <a:pt x="530137" y="385261"/>
                </a:lnTo>
                <a:lnTo>
                  <a:pt x="517601" y="393747"/>
                </a:lnTo>
                <a:lnTo>
                  <a:pt x="517215" y="514227"/>
                </a:lnTo>
                <a:lnTo>
                  <a:pt x="505000" y="521299"/>
                </a:lnTo>
                <a:lnTo>
                  <a:pt x="504228" y="400562"/>
                </a:lnTo>
                <a:lnTo>
                  <a:pt x="490984" y="406541"/>
                </a:lnTo>
                <a:lnTo>
                  <a:pt x="490932" y="377974"/>
                </a:lnTo>
                <a:lnTo>
                  <a:pt x="463906" y="393522"/>
                </a:lnTo>
                <a:lnTo>
                  <a:pt x="463725" y="423642"/>
                </a:lnTo>
                <a:lnTo>
                  <a:pt x="451189" y="432128"/>
                </a:lnTo>
                <a:lnTo>
                  <a:pt x="450867" y="552544"/>
                </a:lnTo>
                <a:lnTo>
                  <a:pt x="438588" y="559680"/>
                </a:lnTo>
                <a:lnTo>
                  <a:pt x="437816" y="438944"/>
                </a:lnTo>
                <a:lnTo>
                  <a:pt x="424637" y="444922"/>
                </a:lnTo>
                <a:lnTo>
                  <a:pt x="424567" y="416153"/>
                </a:lnTo>
                <a:lnTo>
                  <a:pt x="397513" y="431716"/>
                </a:lnTo>
                <a:lnTo>
                  <a:pt x="397314" y="461960"/>
                </a:lnTo>
                <a:lnTo>
                  <a:pt x="384777" y="470446"/>
                </a:lnTo>
                <a:lnTo>
                  <a:pt x="384456" y="590925"/>
                </a:lnTo>
                <a:lnTo>
                  <a:pt x="372176" y="598062"/>
                </a:lnTo>
                <a:lnTo>
                  <a:pt x="371405" y="477325"/>
                </a:lnTo>
                <a:lnTo>
                  <a:pt x="358225" y="483304"/>
                </a:lnTo>
                <a:lnTo>
                  <a:pt x="358155" y="454359"/>
                </a:lnTo>
                <a:lnTo>
                  <a:pt x="331149" y="469895"/>
                </a:lnTo>
                <a:lnTo>
                  <a:pt x="330966" y="500340"/>
                </a:lnTo>
                <a:lnTo>
                  <a:pt x="318430" y="508827"/>
                </a:lnTo>
                <a:lnTo>
                  <a:pt x="318043" y="629307"/>
                </a:lnTo>
                <a:lnTo>
                  <a:pt x="305828" y="636379"/>
                </a:lnTo>
                <a:lnTo>
                  <a:pt x="304993" y="515642"/>
                </a:lnTo>
                <a:lnTo>
                  <a:pt x="291813" y="521621"/>
                </a:lnTo>
                <a:lnTo>
                  <a:pt x="291742" y="492565"/>
                </a:lnTo>
                <a:lnTo>
                  <a:pt x="264738" y="508100"/>
                </a:lnTo>
                <a:lnTo>
                  <a:pt x="264554" y="538722"/>
                </a:lnTo>
                <a:lnTo>
                  <a:pt x="252018" y="547208"/>
                </a:lnTo>
                <a:lnTo>
                  <a:pt x="251632" y="667688"/>
                </a:lnTo>
                <a:lnTo>
                  <a:pt x="239417" y="674760"/>
                </a:lnTo>
                <a:lnTo>
                  <a:pt x="238581" y="554023"/>
                </a:lnTo>
                <a:lnTo>
                  <a:pt x="225402" y="560002"/>
                </a:lnTo>
                <a:lnTo>
                  <a:pt x="225348" y="530760"/>
                </a:lnTo>
                <a:lnTo>
                  <a:pt x="198657" y="546116"/>
                </a:lnTo>
                <a:lnTo>
                  <a:pt x="198657" y="546115"/>
                </a:lnTo>
                <a:lnTo>
                  <a:pt x="130396" y="506882"/>
                </a:lnTo>
                <a:lnTo>
                  <a:pt x="130380" y="512715"/>
                </a:lnTo>
                <a:lnTo>
                  <a:pt x="118101" y="519851"/>
                </a:lnTo>
                <a:lnTo>
                  <a:pt x="117973" y="499741"/>
                </a:lnTo>
                <a:lnTo>
                  <a:pt x="64188" y="468829"/>
                </a:lnTo>
                <a:lnTo>
                  <a:pt x="63969" y="551096"/>
                </a:lnTo>
                <a:lnTo>
                  <a:pt x="51690" y="558232"/>
                </a:lnTo>
                <a:lnTo>
                  <a:pt x="51070" y="461289"/>
                </a:lnTo>
                <a:lnTo>
                  <a:pt x="0" y="431936"/>
                </a:lnTo>
                <a:lnTo>
                  <a:pt x="0" y="360026"/>
                </a:lnTo>
                <a:lnTo>
                  <a:pt x="0" y="355430"/>
                </a:lnTo>
                <a:lnTo>
                  <a:pt x="3973" y="357734"/>
                </a:lnTo>
                <a:lnTo>
                  <a:pt x="37482" y="338409"/>
                </a:lnTo>
                <a:lnTo>
                  <a:pt x="37481" y="337974"/>
                </a:lnTo>
                <a:lnTo>
                  <a:pt x="77534" y="314894"/>
                </a:lnTo>
                <a:lnTo>
                  <a:pt x="77531" y="315311"/>
                </a:lnTo>
                <a:lnTo>
                  <a:pt x="103894" y="300107"/>
                </a:lnTo>
                <a:lnTo>
                  <a:pt x="103893" y="299593"/>
                </a:lnTo>
                <a:lnTo>
                  <a:pt x="143882" y="276512"/>
                </a:lnTo>
                <a:lnTo>
                  <a:pt x="143878" y="277047"/>
                </a:lnTo>
                <a:close/>
              </a:path>
            </a:pathLst>
          </a:custGeom>
          <a:solidFill>
            <a:srgbClr val="42BA97"/>
          </a:solidFill>
          <a:ln w="269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4736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781684" y="3609868"/>
            <a:ext cx="4946125" cy="358560"/>
          </a:xfrm>
          <a:prstGeom prst="rect">
            <a:avLst/>
          </a:prstGeom>
          <a:solidFill>
            <a:schemeClr val="accent3"/>
          </a:solidFill>
        </p:spPr>
        <p:txBody>
          <a:bodyPr wrap="square" lIns="36000" tIns="0" rIns="36000" bIns="0" rtlCol="0">
            <a:spAutoFit/>
          </a:bodyPr>
          <a:lstStyle/>
          <a:p>
            <a:pPr>
              <a:lnSpc>
                <a:spcPts val="3000"/>
              </a:lnSpc>
            </a:pPr>
            <a:r>
              <a:rPr lang="en-US" altLang="ko-KR" sz="2400" dirty="0">
                <a:solidFill>
                  <a:schemeClr val="bg1"/>
                </a:solidFill>
              </a:rPr>
              <a:t>Aya </a:t>
            </a:r>
            <a:r>
              <a:rPr lang="en-US" altLang="ko-KR" sz="2400" dirty="0" err="1">
                <a:solidFill>
                  <a:schemeClr val="bg1"/>
                </a:solidFill>
              </a:rPr>
              <a:t>Sobhy</a:t>
            </a:r>
            <a:r>
              <a:rPr lang="en-US" altLang="ko-KR" sz="2400" dirty="0">
                <a:solidFill>
                  <a:schemeClr val="bg1"/>
                </a:solidFill>
              </a:rPr>
              <a:t> Abd El-Hamid Hussain</a:t>
            </a:r>
            <a:endParaRPr lang="ko-KR" altLang="en-US" sz="2400" dirty="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345224" y="541628"/>
            <a:ext cx="3944141" cy="1754326"/>
          </a:xfrm>
          <a:prstGeom prst="rect">
            <a:avLst/>
          </a:prstGeom>
        </p:spPr>
        <p:txBody>
          <a:bodyPr wrap="square">
            <a:spAutoFit/>
          </a:bodyPr>
          <a:lstStyle/>
          <a:p>
            <a:r>
              <a:rPr lang="en-US" altLang="ko-KR" sz="5400" b="1" dirty="0">
                <a:solidFill>
                  <a:schemeClr val="tx1">
                    <a:lumMod val="75000"/>
                    <a:lumOff val="25000"/>
                  </a:schemeClr>
                </a:solidFill>
                <a:latin typeface="+mj-lt"/>
              </a:rPr>
              <a:t>Meet Our </a:t>
            </a:r>
            <a:r>
              <a:rPr lang="en-US" altLang="ko-KR" sz="5400" b="1" dirty="0">
                <a:solidFill>
                  <a:schemeClr val="accent3"/>
                </a:solidFill>
                <a:latin typeface="+mj-lt"/>
              </a:rPr>
              <a:t>Team</a:t>
            </a:r>
            <a:endParaRPr lang="ko-KR" altLang="en-US" sz="5400" dirty="0">
              <a:solidFill>
                <a:schemeClr val="accent3"/>
              </a:solidFill>
              <a:latin typeface="+mj-lt"/>
            </a:endParaRPr>
          </a:p>
        </p:txBody>
      </p:sp>
      <p:sp>
        <p:nvSpPr>
          <p:cNvPr id="8" name="TextBox 7">
            <a:extLst>
              <a:ext uri="{FF2B5EF4-FFF2-40B4-BE49-F238E27FC236}">
                <a16:creationId xmlns:a16="http://schemas.microsoft.com/office/drawing/2014/main" id="{68D4EC2B-5E56-4A80-A455-9703D5892FC6}"/>
              </a:ext>
            </a:extLst>
          </p:cNvPr>
          <p:cNvSpPr txBox="1"/>
          <p:nvPr/>
        </p:nvSpPr>
        <p:spPr>
          <a:xfrm>
            <a:off x="7093158" y="6008595"/>
            <a:ext cx="1748837" cy="307777"/>
          </a:xfrm>
          <a:prstGeom prst="rect">
            <a:avLst/>
          </a:prstGeom>
          <a:noFill/>
        </p:spPr>
        <p:txBody>
          <a:bodyPr wrap="square" rtlCol="0" anchor="ctr">
            <a:spAutoFit/>
          </a:bodyPr>
          <a:lstStyle/>
          <a:p>
            <a:r>
              <a:rPr lang="en-US" altLang="ko-KR" sz="1400" dirty="0">
                <a:solidFill>
                  <a:schemeClr val="tx1">
                    <a:lumMod val="75000"/>
                    <a:lumOff val="25000"/>
                  </a:schemeClr>
                </a:solidFill>
              </a:rPr>
              <a:t>/ aya.sobhy.1485</a:t>
            </a:r>
            <a:endParaRPr lang="ko-KR" altLang="en-US" sz="1400" dirty="0">
              <a:solidFill>
                <a:schemeClr val="tx1">
                  <a:lumMod val="75000"/>
                  <a:lumOff val="25000"/>
                </a:schemeClr>
              </a:solidFill>
            </a:endParaRPr>
          </a:p>
        </p:txBody>
      </p:sp>
      <p:sp>
        <p:nvSpPr>
          <p:cNvPr id="9" name="TextBox 8">
            <a:extLst>
              <a:ext uri="{FF2B5EF4-FFF2-40B4-BE49-F238E27FC236}">
                <a16:creationId xmlns:a16="http://schemas.microsoft.com/office/drawing/2014/main" id="{0133F271-BCD7-432A-A315-FEC9EFF9FA52}"/>
              </a:ext>
            </a:extLst>
          </p:cNvPr>
          <p:cNvSpPr txBox="1"/>
          <p:nvPr/>
        </p:nvSpPr>
        <p:spPr>
          <a:xfrm>
            <a:off x="9924189" y="6011311"/>
            <a:ext cx="1748837" cy="307777"/>
          </a:xfrm>
          <a:prstGeom prst="rect">
            <a:avLst/>
          </a:prstGeom>
          <a:noFill/>
        </p:spPr>
        <p:txBody>
          <a:bodyPr wrap="square" rtlCol="0" anchor="ctr">
            <a:spAutoFit/>
          </a:bodyPr>
          <a:lstStyle/>
          <a:p>
            <a:r>
              <a:rPr lang="en-US" altLang="ko-KR" sz="1400" dirty="0">
                <a:solidFill>
                  <a:schemeClr val="tx1">
                    <a:lumMod val="75000"/>
                    <a:lumOff val="25000"/>
                  </a:schemeClr>
                </a:solidFill>
              </a:rPr>
              <a:t>@</a:t>
            </a:r>
            <a:endParaRPr lang="ko-KR" altLang="en-US" sz="1400" dirty="0">
              <a:solidFill>
                <a:schemeClr val="tx1">
                  <a:lumMod val="75000"/>
                  <a:lumOff val="25000"/>
                </a:schemeClr>
              </a:solidFill>
            </a:endParaRPr>
          </a:p>
        </p:txBody>
      </p:sp>
      <p:sp>
        <p:nvSpPr>
          <p:cNvPr id="10" name="Rounded Rectangle 2">
            <a:extLst>
              <a:ext uri="{FF2B5EF4-FFF2-40B4-BE49-F238E27FC236}">
                <a16:creationId xmlns:a16="http://schemas.microsoft.com/office/drawing/2014/main" id="{1D02A3ED-7CDD-4BAF-9704-EC7734DD3987}"/>
              </a:ext>
            </a:extLst>
          </p:cNvPr>
          <p:cNvSpPr/>
          <p:nvPr/>
        </p:nvSpPr>
        <p:spPr>
          <a:xfrm>
            <a:off x="9578722" y="6006744"/>
            <a:ext cx="311477" cy="311477"/>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Rounded Rectangle 3">
            <a:extLst>
              <a:ext uri="{FF2B5EF4-FFF2-40B4-BE49-F238E27FC236}">
                <a16:creationId xmlns:a16="http://schemas.microsoft.com/office/drawing/2014/main" id="{8A8226D3-DDD7-47C9-B0E6-3FA2FFE01C30}"/>
              </a:ext>
            </a:extLst>
          </p:cNvPr>
          <p:cNvSpPr/>
          <p:nvPr/>
        </p:nvSpPr>
        <p:spPr>
          <a:xfrm>
            <a:off x="6781684" y="6006744"/>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15" name="Picture Placeholder 14">
            <a:extLst>
              <a:ext uri="{FF2B5EF4-FFF2-40B4-BE49-F238E27FC236}">
                <a16:creationId xmlns:a16="http://schemas.microsoft.com/office/drawing/2014/main" id="{136C4385-6E2A-4767-85DF-C559AC0E756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22974" b="10182"/>
          <a:stretch/>
        </p:blipFill>
        <p:spPr>
          <a:xfrm>
            <a:off x="1647195" y="1998326"/>
            <a:ext cx="3017520" cy="3026680"/>
          </a:xfrm>
        </p:spPr>
      </p:pic>
      <p:sp>
        <p:nvSpPr>
          <p:cNvPr id="2" name="TextBox 3">
            <a:extLst>
              <a:ext uri="{FF2B5EF4-FFF2-40B4-BE49-F238E27FC236}">
                <a16:creationId xmlns:a16="http://schemas.microsoft.com/office/drawing/2014/main" id="{6D8C7555-1069-4ECE-81BB-79E0BD2BAD19}"/>
              </a:ext>
            </a:extLst>
          </p:cNvPr>
          <p:cNvSpPr txBox="1"/>
          <p:nvPr/>
        </p:nvSpPr>
        <p:spPr>
          <a:xfrm>
            <a:off x="7062982" y="3993218"/>
            <a:ext cx="2290744" cy="369781"/>
          </a:xfrm>
          <a:prstGeom prst="rect">
            <a:avLst/>
          </a:prstGeom>
          <a:solidFill>
            <a:schemeClr val="tx2">
              <a:lumMod val="60000"/>
              <a:lumOff val="40000"/>
            </a:schemeClr>
          </a:solidFill>
          <a:ln>
            <a:solidFill>
              <a:schemeClr val="bg1"/>
            </a:solidFill>
          </a:ln>
        </p:spPr>
        <p:txBody>
          <a:bodyPr wrap="square" lIns="36000" tIns="0" rIns="36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00"/>
              </a:lnSpc>
            </a:pPr>
            <a:r>
              <a:rPr lang="en-US" altLang="ko-KR" sz="2400" dirty="0">
                <a:solidFill>
                  <a:schemeClr val="bg1"/>
                </a:solidFill>
              </a:rPr>
              <a:t>Hardware Team</a:t>
            </a:r>
            <a:endParaRPr lang="ko-KR" altLang="en-US" sz="2400" dirty="0">
              <a:solidFill>
                <a:schemeClr val="bg1"/>
              </a:solidFill>
            </a:endParaRPr>
          </a:p>
        </p:txBody>
      </p:sp>
    </p:spTree>
    <p:extLst>
      <p:ext uri="{BB962C8B-B14F-4D97-AF65-F5344CB8AC3E}">
        <p14:creationId xmlns:p14="http://schemas.microsoft.com/office/powerpoint/2010/main" val="1605772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D7A947B-9423-4F6C-AC50-F3131BE8873E}"/>
              </a:ext>
            </a:extLst>
          </p:cNvPr>
          <p:cNvGrpSpPr/>
          <p:nvPr/>
        </p:nvGrpSpPr>
        <p:grpSpPr>
          <a:xfrm>
            <a:off x="4378466" y="4116085"/>
            <a:ext cx="3423225" cy="2069484"/>
            <a:chOff x="-548507" y="477868"/>
            <a:chExt cx="11570449" cy="6357177"/>
          </a:xfrm>
        </p:grpSpPr>
        <p:sp>
          <p:nvSpPr>
            <p:cNvPr id="41" name="Freeform: Shape 40">
              <a:extLst>
                <a:ext uri="{FF2B5EF4-FFF2-40B4-BE49-F238E27FC236}">
                  <a16:creationId xmlns:a16="http://schemas.microsoft.com/office/drawing/2014/main" id="{7A868801-A9E8-41CB-BF22-E706DF361465}"/>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panose="020B0502020104020203"/>
                <a:ea typeface="+mn-ea"/>
                <a:cs typeface="+mn-cs"/>
              </a:endParaRPr>
            </a:p>
          </p:txBody>
        </p:sp>
        <p:sp>
          <p:nvSpPr>
            <p:cNvPr id="42" name="Freeform: Shape 41">
              <a:extLst>
                <a:ext uri="{FF2B5EF4-FFF2-40B4-BE49-F238E27FC236}">
                  <a16:creationId xmlns:a16="http://schemas.microsoft.com/office/drawing/2014/main" id="{8355753D-F937-4D98-B95B-A2942B8535FE}"/>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panose="020B0502020104020203"/>
                <a:ea typeface="+mn-ea"/>
                <a:cs typeface="+mn-cs"/>
              </a:endParaRPr>
            </a:p>
          </p:txBody>
        </p:sp>
        <p:sp>
          <p:nvSpPr>
            <p:cNvPr id="43" name="Freeform: Shape 42">
              <a:extLst>
                <a:ext uri="{FF2B5EF4-FFF2-40B4-BE49-F238E27FC236}">
                  <a16:creationId xmlns:a16="http://schemas.microsoft.com/office/drawing/2014/main" id="{C15DEAEA-9DAB-4558-BD75-167E8E99D062}"/>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panose="020B0502020104020203"/>
                <a:ea typeface="+mn-ea"/>
                <a:cs typeface="+mn-cs"/>
              </a:endParaRPr>
            </a:p>
          </p:txBody>
        </p:sp>
        <p:sp>
          <p:nvSpPr>
            <p:cNvPr id="44" name="Freeform: Shape 43">
              <a:extLst>
                <a:ext uri="{FF2B5EF4-FFF2-40B4-BE49-F238E27FC236}">
                  <a16:creationId xmlns:a16="http://schemas.microsoft.com/office/drawing/2014/main" id="{9628D364-4348-4D8F-B455-47518532DF6B}"/>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2020104020203"/>
                <a:ea typeface="+mn-ea"/>
                <a:cs typeface="+mn-cs"/>
              </a:endParaRPr>
            </a:p>
          </p:txBody>
        </p:sp>
        <p:sp>
          <p:nvSpPr>
            <p:cNvPr id="45" name="Freeform: Shape 44">
              <a:extLst>
                <a:ext uri="{FF2B5EF4-FFF2-40B4-BE49-F238E27FC236}">
                  <a16:creationId xmlns:a16="http://schemas.microsoft.com/office/drawing/2014/main" id="{758B4BA2-373E-40AB-A42D-DF47D814BE1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Franklin Gothic Book" panose="020B0502020104020203"/>
                <a:ea typeface="+mn-ea"/>
                <a:cs typeface="+mn-cs"/>
              </a:endParaRPr>
            </a:p>
          </p:txBody>
        </p:sp>
        <p:grpSp>
          <p:nvGrpSpPr>
            <p:cNvPr id="46" name="Group 45">
              <a:extLst>
                <a:ext uri="{FF2B5EF4-FFF2-40B4-BE49-F238E27FC236}">
                  <a16:creationId xmlns:a16="http://schemas.microsoft.com/office/drawing/2014/main" id="{32C48A08-A5C1-4C2D-9FB8-3127C81C0F17}"/>
                </a:ext>
              </a:extLst>
            </p:cNvPr>
            <p:cNvGrpSpPr/>
            <p:nvPr/>
          </p:nvGrpSpPr>
          <p:grpSpPr>
            <a:xfrm>
              <a:off x="1606" y="6382978"/>
              <a:ext cx="413937" cy="115242"/>
              <a:chOff x="5955" y="6353672"/>
              <a:chExt cx="413937" cy="115242"/>
            </a:xfrm>
          </p:grpSpPr>
          <p:sp>
            <p:nvSpPr>
              <p:cNvPr id="51" name="Rectangle: Rounded Corners 50">
                <a:extLst>
                  <a:ext uri="{FF2B5EF4-FFF2-40B4-BE49-F238E27FC236}">
                    <a16:creationId xmlns:a16="http://schemas.microsoft.com/office/drawing/2014/main" id="{29F234C5-411E-49A5-AF1A-F7783EE261E6}"/>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sp>
            <p:nvSpPr>
              <p:cNvPr id="52" name="Rectangle: Rounded Corners 51">
                <a:extLst>
                  <a:ext uri="{FF2B5EF4-FFF2-40B4-BE49-F238E27FC236}">
                    <a16:creationId xmlns:a16="http://schemas.microsoft.com/office/drawing/2014/main" id="{F8939ECC-1B93-4603-9F8C-B1EF6862641C}"/>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grpSp>
        <p:grpSp>
          <p:nvGrpSpPr>
            <p:cNvPr id="47" name="Group 46">
              <a:extLst>
                <a:ext uri="{FF2B5EF4-FFF2-40B4-BE49-F238E27FC236}">
                  <a16:creationId xmlns:a16="http://schemas.microsoft.com/office/drawing/2014/main" id="{E82E6868-4822-4CE6-92D2-65C42860956C}"/>
                </a:ext>
              </a:extLst>
            </p:cNvPr>
            <p:cNvGrpSpPr/>
            <p:nvPr/>
          </p:nvGrpSpPr>
          <p:grpSpPr>
            <a:xfrm>
              <a:off x="9855291" y="6381600"/>
              <a:ext cx="885989" cy="115242"/>
              <a:chOff x="5955" y="6353672"/>
              <a:chExt cx="413937" cy="115242"/>
            </a:xfrm>
          </p:grpSpPr>
          <p:sp>
            <p:nvSpPr>
              <p:cNvPr id="49" name="Rectangle: Rounded Corners 48">
                <a:extLst>
                  <a:ext uri="{FF2B5EF4-FFF2-40B4-BE49-F238E27FC236}">
                    <a16:creationId xmlns:a16="http://schemas.microsoft.com/office/drawing/2014/main" id="{2955CF71-7B77-4452-A36C-A35ACC2CC473}"/>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ranklin Gothic Book" panose="020B0502020104020203"/>
                  <a:ea typeface="+mn-ea"/>
                  <a:cs typeface="+mn-cs"/>
                </a:endParaRPr>
              </a:p>
            </p:txBody>
          </p:sp>
          <p:sp>
            <p:nvSpPr>
              <p:cNvPr id="50" name="Rectangle: Rounded Corners 49">
                <a:extLst>
                  <a:ext uri="{FF2B5EF4-FFF2-40B4-BE49-F238E27FC236}">
                    <a16:creationId xmlns:a16="http://schemas.microsoft.com/office/drawing/2014/main" id="{B06CCD0A-9C87-4788-99C2-015989CECCC1}"/>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2020104020203"/>
                  <a:ea typeface="+mn-ea"/>
                  <a:cs typeface="+mn-cs"/>
                </a:endParaRPr>
              </a:p>
            </p:txBody>
          </p:sp>
        </p:grpSp>
        <p:sp>
          <p:nvSpPr>
            <p:cNvPr id="48" name="Freeform: Shape 47">
              <a:extLst>
                <a:ext uri="{FF2B5EF4-FFF2-40B4-BE49-F238E27FC236}">
                  <a16:creationId xmlns:a16="http://schemas.microsoft.com/office/drawing/2014/main" id="{D6322744-1448-473D-826C-D43CDE04EBA6}"/>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Franklin Gothic Book" panose="020B0502020104020203"/>
                <a:ea typeface="+mn-ea"/>
                <a:cs typeface="+mn-cs"/>
              </a:endParaRPr>
            </a:p>
          </p:txBody>
        </p:sp>
      </p:grpSp>
      <p:sp>
        <p:nvSpPr>
          <p:cNvPr id="2" name="Text Placeholder 1">
            <a:extLst>
              <a:ext uri="{FF2B5EF4-FFF2-40B4-BE49-F238E27FC236}">
                <a16:creationId xmlns:a16="http://schemas.microsoft.com/office/drawing/2014/main" id="{D735F7F3-C1B5-4B60-A00A-4EB618DDFB5A}"/>
              </a:ext>
            </a:extLst>
          </p:cNvPr>
          <p:cNvSpPr>
            <a:spLocks noGrp="1"/>
          </p:cNvSpPr>
          <p:nvPr>
            <p:ph type="body" sz="quarter" idx="10"/>
          </p:nvPr>
        </p:nvSpPr>
        <p:spPr/>
        <p:txBody>
          <a:bodyPr>
            <a:normAutofit fontScale="85000" lnSpcReduction="20000"/>
          </a:bodyPr>
          <a:lstStyle/>
          <a:p>
            <a:r>
              <a:rPr lang="en-US" dirty="0"/>
              <a:t>Coding Time</a:t>
            </a:r>
          </a:p>
        </p:txBody>
      </p:sp>
      <p:sp>
        <p:nvSpPr>
          <p:cNvPr id="5" name="Rectangle 4">
            <a:extLst>
              <a:ext uri="{FF2B5EF4-FFF2-40B4-BE49-F238E27FC236}">
                <a16:creationId xmlns:a16="http://schemas.microsoft.com/office/drawing/2014/main" id="{8FC3D6CE-5950-450F-8B13-9A2BF3F48FEC}"/>
              </a:ext>
            </a:extLst>
          </p:cNvPr>
          <p:cNvSpPr/>
          <p:nvPr/>
        </p:nvSpPr>
        <p:spPr>
          <a:xfrm>
            <a:off x="4874357" y="4208419"/>
            <a:ext cx="2439136" cy="1750254"/>
          </a:xfrm>
          <a:prstGeom prst="rect">
            <a:avLst/>
          </a:prstGeom>
          <a:solidFill>
            <a:schemeClr val="tx1">
              <a:lumMod val="75000"/>
              <a:lumOff val="2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Franklin Gothic Book" panose="020B0502020104020203"/>
              <a:cs typeface="+mn-cs"/>
            </a:endParaRPr>
          </a:p>
        </p:txBody>
      </p:sp>
      <p:sp>
        <p:nvSpPr>
          <p:cNvPr id="6" name="자유형: 도형 56">
            <a:extLst>
              <a:ext uri="{FF2B5EF4-FFF2-40B4-BE49-F238E27FC236}">
                <a16:creationId xmlns:a16="http://schemas.microsoft.com/office/drawing/2014/main" id="{DF8A9056-2BDC-4B1D-870B-674AB4706FB3}"/>
              </a:ext>
            </a:extLst>
          </p:cNvPr>
          <p:cNvSpPr/>
          <p:nvPr/>
        </p:nvSpPr>
        <p:spPr>
          <a:xfrm>
            <a:off x="4864323" y="3479138"/>
            <a:ext cx="2455486" cy="2429346"/>
          </a:xfrm>
          <a:custGeom>
            <a:avLst/>
            <a:gdLst>
              <a:gd name="connsiteX0" fmla="*/ 1105472 w 2315872"/>
              <a:gd name="connsiteY0" fmla="*/ 0 h 2531903"/>
              <a:gd name="connsiteX1" fmla="*/ 1303018 w 2315872"/>
              <a:gd name="connsiteY1" fmla="*/ 0 h 2531903"/>
              <a:gd name="connsiteX2" fmla="*/ 1461252 w 2315872"/>
              <a:gd name="connsiteY2" fmla="*/ 853676 h 2531903"/>
              <a:gd name="connsiteX3" fmla="*/ 1468099 w 2315872"/>
              <a:gd name="connsiteY3" fmla="*/ 875733 h 2531903"/>
              <a:gd name="connsiteX4" fmla="*/ 1481512 w 2315872"/>
              <a:gd name="connsiteY4" fmla="*/ 874451 h 2531903"/>
              <a:gd name="connsiteX5" fmla="*/ 1693009 w 2315872"/>
              <a:gd name="connsiteY5" fmla="*/ 951693 h 2531903"/>
              <a:gd name="connsiteX6" fmla="*/ 1778864 w 2315872"/>
              <a:gd name="connsiteY6" fmla="*/ 939250 h 2531903"/>
              <a:gd name="connsiteX7" fmla="*/ 1937868 w 2315872"/>
              <a:gd name="connsiteY7" fmla="*/ 980789 h 2531903"/>
              <a:gd name="connsiteX8" fmla="*/ 2073680 w 2315872"/>
              <a:gd name="connsiteY8" fmla="*/ 951181 h 2531903"/>
              <a:gd name="connsiteX9" fmla="*/ 2306734 w 2315872"/>
              <a:gd name="connsiteY9" fmla="*/ 1049617 h 2531903"/>
              <a:gd name="connsiteX10" fmla="*/ 2315872 w 2315872"/>
              <a:gd name="connsiteY10" fmla="*/ 2531903 h 2531903"/>
              <a:gd name="connsiteX11" fmla="*/ 0 w 2315872"/>
              <a:gd name="connsiteY11" fmla="*/ 2527276 h 2531903"/>
              <a:gd name="connsiteX12" fmla="*/ 0 w 2315872"/>
              <a:gd name="connsiteY12" fmla="*/ 1366197 h 2531903"/>
              <a:gd name="connsiteX13" fmla="*/ 9341 w 2315872"/>
              <a:gd name="connsiteY13" fmla="*/ 1367196 h 2531903"/>
              <a:gd name="connsiteX14" fmla="*/ 318333 w 2315872"/>
              <a:gd name="connsiteY14" fmla="*/ 1139063 h 2531903"/>
              <a:gd name="connsiteX15" fmla="*/ 343347 w 2315872"/>
              <a:gd name="connsiteY15" fmla="*/ 1141452 h 2531903"/>
              <a:gd name="connsiteX16" fmla="*/ 335416 w 2315872"/>
              <a:gd name="connsiteY16" fmla="*/ 1077386 h 2531903"/>
              <a:gd name="connsiteX17" fmla="*/ 655539 w 2315872"/>
              <a:gd name="connsiteY17" fmla="*/ 773978 h 2531903"/>
              <a:gd name="connsiteX18" fmla="*/ 750325 w 2315872"/>
              <a:gd name="connsiteY18" fmla="*/ 787508 h 2531903"/>
              <a:gd name="connsiteX19" fmla="*/ 829107 w 2315872"/>
              <a:gd name="connsiteY19" fmla="*/ 760300 h 2531903"/>
              <a:gd name="connsiteX20" fmla="*/ 954349 w 2315872"/>
              <a:gd name="connsiteY20" fmla="*/ 646554 h 2531903"/>
              <a:gd name="connsiteX21" fmla="*/ 988090 w 2315872"/>
              <a:gd name="connsiteY21" fmla="*/ 633279 h 25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15872" h="2531903">
                <a:moveTo>
                  <a:pt x="1105472" y="0"/>
                </a:moveTo>
                <a:lnTo>
                  <a:pt x="1303018" y="0"/>
                </a:lnTo>
                <a:lnTo>
                  <a:pt x="1461252" y="853676"/>
                </a:lnTo>
                <a:lnTo>
                  <a:pt x="1468099" y="875733"/>
                </a:lnTo>
                <a:lnTo>
                  <a:pt x="1481512" y="874451"/>
                </a:lnTo>
                <a:cubicBezTo>
                  <a:pt x="1562957" y="874451"/>
                  <a:pt x="1637299" y="903278"/>
                  <a:pt x="1693009" y="951693"/>
                </a:cubicBezTo>
                <a:cubicBezTo>
                  <a:pt x="1720087" y="943127"/>
                  <a:pt x="1748998" y="939250"/>
                  <a:pt x="1778864" y="939250"/>
                </a:cubicBezTo>
                <a:cubicBezTo>
                  <a:pt x="1837001" y="939250"/>
                  <a:pt x="1891518" y="953939"/>
                  <a:pt x="1937868" y="980789"/>
                </a:cubicBezTo>
                <a:cubicBezTo>
                  <a:pt x="1978812" y="961490"/>
                  <a:pt x="2024976" y="951181"/>
                  <a:pt x="2073680" y="951181"/>
                </a:cubicBezTo>
                <a:cubicBezTo>
                  <a:pt x="2166341" y="951181"/>
                  <a:pt x="2249809" y="988495"/>
                  <a:pt x="2306734" y="1049617"/>
                </a:cubicBezTo>
                <a:lnTo>
                  <a:pt x="2315872" y="2531903"/>
                </a:lnTo>
                <a:lnTo>
                  <a:pt x="0" y="2527276"/>
                </a:lnTo>
                <a:lnTo>
                  <a:pt x="0" y="1366197"/>
                </a:lnTo>
                <a:lnTo>
                  <a:pt x="9341" y="1367196"/>
                </a:lnTo>
                <a:cubicBezTo>
                  <a:pt x="43658" y="1235892"/>
                  <a:pt x="169064" y="1139063"/>
                  <a:pt x="318333" y="1139063"/>
                </a:cubicBezTo>
                <a:cubicBezTo>
                  <a:pt x="326787" y="1139063"/>
                  <a:pt x="335166" y="1139373"/>
                  <a:pt x="343347" y="1141452"/>
                </a:cubicBezTo>
                <a:cubicBezTo>
                  <a:pt x="337896" y="1120918"/>
                  <a:pt x="335416" y="1099426"/>
                  <a:pt x="335416" y="1077386"/>
                </a:cubicBezTo>
                <a:cubicBezTo>
                  <a:pt x="335416" y="909819"/>
                  <a:pt x="478741" y="773978"/>
                  <a:pt x="655539" y="773978"/>
                </a:cubicBezTo>
                <a:cubicBezTo>
                  <a:pt x="688541" y="773978"/>
                  <a:pt x="720376" y="778711"/>
                  <a:pt x="750325" y="787508"/>
                </a:cubicBezTo>
                <a:lnTo>
                  <a:pt x="829107" y="760300"/>
                </a:lnTo>
                <a:cubicBezTo>
                  <a:pt x="861027" y="713053"/>
                  <a:pt x="904014" y="673898"/>
                  <a:pt x="954349" y="646554"/>
                </a:cubicBezTo>
                <a:lnTo>
                  <a:pt x="988090" y="63327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Franklin Gothic Book" panose="020B0502020104020203"/>
              <a:cs typeface="+mn-cs"/>
            </a:endParaRPr>
          </a:p>
        </p:txBody>
      </p:sp>
      <p:sp>
        <p:nvSpPr>
          <p:cNvPr id="7" name="자유형: 도형 55">
            <a:extLst>
              <a:ext uri="{FF2B5EF4-FFF2-40B4-BE49-F238E27FC236}">
                <a16:creationId xmlns:a16="http://schemas.microsoft.com/office/drawing/2014/main" id="{03374357-B8FC-4EA5-B26F-0CDDC996048A}"/>
              </a:ext>
            </a:extLst>
          </p:cNvPr>
          <p:cNvSpPr/>
          <p:nvPr/>
        </p:nvSpPr>
        <p:spPr>
          <a:xfrm>
            <a:off x="4864315" y="3461280"/>
            <a:ext cx="2439135" cy="2447204"/>
          </a:xfrm>
          <a:custGeom>
            <a:avLst/>
            <a:gdLst>
              <a:gd name="connsiteX0" fmla="*/ 1150510 w 2306734"/>
              <a:gd name="connsiteY0" fmla="*/ 0 h 2545135"/>
              <a:gd name="connsiteX1" fmla="*/ 1257994 w 2306734"/>
              <a:gd name="connsiteY1" fmla="*/ 0 h 2545135"/>
              <a:gd name="connsiteX2" fmla="*/ 1369590 w 2306734"/>
              <a:gd name="connsiteY2" fmla="*/ 1306465 h 2545135"/>
              <a:gd name="connsiteX3" fmla="*/ 1407581 w 2306734"/>
              <a:gd name="connsiteY3" fmla="*/ 1350335 h 2545135"/>
              <a:gd name="connsiteX4" fmla="*/ 1624338 w 2306734"/>
              <a:gd name="connsiteY4" fmla="*/ 1503312 h 2545135"/>
              <a:gd name="connsiteX5" fmla="*/ 1733275 w 2306734"/>
              <a:gd name="connsiteY5" fmla="*/ 1482313 h 2545135"/>
              <a:gd name="connsiteX6" fmla="*/ 1820687 w 2306734"/>
              <a:gd name="connsiteY6" fmla="*/ 1496631 h 2545135"/>
              <a:gd name="connsiteX7" fmla="*/ 2109550 w 2306734"/>
              <a:gd name="connsiteY7" fmla="*/ 1281367 h 2545135"/>
              <a:gd name="connsiteX8" fmla="*/ 2306734 w 2306734"/>
              <a:gd name="connsiteY8" fmla="*/ 1357093 h 2545135"/>
              <a:gd name="connsiteX9" fmla="*/ 2306734 w 2306734"/>
              <a:gd name="connsiteY9" fmla="*/ 2545135 h 2545135"/>
              <a:gd name="connsiteX10" fmla="*/ 0 w 2306734"/>
              <a:gd name="connsiteY10" fmla="*/ 2545135 h 2545135"/>
              <a:gd name="connsiteX11" fmla="*/ 0 w 2306734"/>
              <a:gd name="connsiteY11" fmla="*/ 1864764 h 2545135"/>
              <a:gd name="connsiteX12" fmla="*/ 210730 w 2306734"/>
              <a:gd name="connsiteY12" fmla="*/ 1778935 h 2545135"/>
              <a:gd name="connsiteX13" fmla="*/ 346789 w 2306734"/>
              <a:gd name="connsiteY13" fmla="*/ 1812526 h 2545135"/>
              <a:gd name="connsiteX14" fmla="*/ 539025 w 2306734"/>
              <a:gd name="connsiteY14" fmla="*/ 1602716 h 2545135"/>
              <a:gd name="connsiteX15" fmla="*/ 836862 w 2306734"/>
              <a:gd name="connsiteY15" fmla="*/ 1354583 h 2545135"/>
              <a:gd name="connsiteX16" fmla="*/ 861940 w 2306734"/>
              <a:gd name="connsiteY16" fmla="*/ 1358186 h 2545135"/>
              <a:gd name="connsiteX17" fmla="*/ 866201 w 2306734"/>
              <a:gd name="connsiteY17" fmla="*/ 1350335 h 2545135"/>
              <a:gd name="connsiteX18" fmla="*/ 981290 w 2306734"/>
              <a:gd name="connsiteY18" fmla="*/ 1245810 h 2545135"/>
              <a:gd name="connsiteX19" fmla="*/ 1046280 w 2306734"/>
              <a:gd name="connsiteY19" fmla="*/ 1220240 h 2545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06734" h="2545135">
                <a:moveTo>
                  <a:pt x="1150510" y="0"/>
                </a:moveTo>
                <a:lnTo>
                  <a:pt x="1257994" y="0"/>
                </a:lnTo>
                <a:lnTo>
                  <a:pt x="1369590" y="1306465"/>
                </a:lnTo>
                <a:lnTo>
                  <a:pt x="1407581" y="1350335"/>
                </a:lnTo>
                <a:cubicBezTo>
                  <a:pt x="1543841" y="1383039"/>
                  <a:pt x="1561230" y="1415744"/>
                  <a:pt x="1624338" y="1503312"/>
                </a:cubicBezTo>
                <a:cubicBezTo>
                  <a:pt x="1657942" y="1489486"/>
                  <a:pt x="1694771" y="1482313"/>
                  <a:pt x="1733275" y="1482313"/>
                </a:cubicBezTo>
                <a:cubicBezTo>
                  <a:pt x="1763818" y="1482313"/>
                  <a:pt x="1793307" y="1486827"/>
                  <a:pt x="1820687" y="1496631"/>
                </a:cubicBezTo>
                <a:cubicBezTo>
                  <a:pt x="1857174" y="1371843"/>
                  <a:pt x="1972797" y="1281367"/>
                  <a:pt x="2109550" y="1281367"/>
                </a:cubicBezTo>
                <a:cubicBezTo>
                  <a:pt x="2185561" y="1281367"/>
                  <a:pt x="2255041" y="1309319"/>
                  <a:pt x="2306734" y="1357093"/>
                </a:cubicBezTo>
                <a:lnTo>
                  <a:pt x="2306734" y="2545135"/>
                </a:lnTo>
                <a:lnTo>
                  <a:pt x="0" y="2545135"/>
                </a:lnTo>
                <a:lnTo>
                  <a:pt x="0" y="1864764"/>
                </a:lnTo>
                <a:cubicBezTo>
                  <a:pt x="54196" y="1811523"/>
                  <a:pt x="128658" y="1778935"/>
                  <a:pt x="210730" y="1778935"/>
                </a:cubicBezTo>
                <a:cubicBezTo>
                  <a:pt x="259882" y="1778935"/>
                  <a:pt x="306307" y="1790624"/>
                  <a:pt x="346789" y="1812526"/>
                </a:cubicBezTo>
                <a:cubicBezTo>
                  <a:pt x="369874" y="1713549"/>
                  <a:pt x="443556" y="1634731"/>
                  <a:pt x="539025" y="1602716"/>
                </a:cubicBezTo>
                <a:cubicBezTo>
                  <a:pt x="564520" y="1461492"/>
                  <a:pt x="688206" y="1354583"/>
                  <a:pt x="836862" y="1354583"/>
                </a:cubicBezTo>
                <a:lnTo>
                  <a:pt x="861940" y="1358186"/>
                </a:lnTo>
                <a:lnTo>
                  <a:pt x="866201" y="1350335"/>
                </a:lnTo>
                <a:cubicBezTo>
                  <a:pt x="895533" y="1306918"/>
                  <a:pt x="935036" y="1270937"/>
                  <a:pt x="981290" y="1245810"/>
                </a:cubicBezTo>
                <a:lnTo>
                  <a:pt x="1046280" y="1220240"/>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dirty="0">
              <a:ln>
                <a:noFill/>
              </a:ln>
              <a:solidFill>
                <a:prstClr val="white"/>
              </a:solidFill>
              <a:effectLst/>
              <a:uLnTx/>
              <a:uFillTx/>
              <a:latin typeface="Franklin Gothic Book" panose="020B0502020104020203"/>
              <a:cs typeface="+mn-cs"/>
            </a:endParaRPr>
          </a:p>
        </p:txBody>
      </p:sp>
      <p:sp>
        <p:nvSpPr>
          <p:cNvPr id="8" name="Oval 17">
            <a:extLst>
              <a:ext uri="{FF2B5EF4-FFF2-40B4-BE49-F238E27FC236}">
                <a16:creationId xmlns:a16="http://schemas.microsoft.com/office/drawing/2014/main" id="{D27A2411-E69B-44AF-AAF0-8156FFE628DB}"/>
              </a:ext>
            </a:extLst>
          </p:cNvPr>
          <p:cNvSpPr/>
          <p:nvPr/>
        </p:nvSpPr>
        <p:spPr>
          <a:xfrm>
            <a:off x="5571454" y="1941980"/>
            <a:ext cx="1080103" cy="1777970"/>
          </a:xfrm>
          <a:custGeom>
            <a:avLst/>
            <a:gdLst>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081285 h 4007282"/>
              <a:gd name="connsiteX1" fmla="*/ 1668701 w 2487611"/>
              <a:gd name="connsiteY1" fmla="*/ 3381869 h 4007282"/>
              <a:gd name="connsiteX2" fmla="*/ 1698103 w 2487611"/>
              <a:gd name="connsiteY2" fmla="*/ 3725512 h 4007282"/>
              <a:gd name="connsiteX3" fmla="*/ 1503571 w 2487611"/>
              <a:gd name="connsiteY3" fmla="*/ 3508020 h 4007282"/>
              <a:gd name="connsiteX4" fmla="*/ 1461585 w 2487611"/>
              <a:gd name="connsiteY4" fmla="*/ 3721761 h 4007282"/>
              <a:gd name="connsiteX5" fmla="*/ 1244671 w 2487611"/>
              <a:gd name="connsiteY5" fmla="*/ 4007282 h 4007282"/>
              <a:gd name="connsiteX6" fmla="*/ 1079392 w 2487611"/>
              <a:gd name="connsiteY6" fmla="*/ 3701523 h 4007282"/>
              <a:gd name="connsiteX7" fmla="*/ 987763 w 2487611"/>
              <a:gd name="connsiteY7" fmla="*/ 3569325 h 4007282"/>
              <a:gd name="connsiteX8" fmla="*/ 854400 w 2487611"/>
              <a:gd name="connsiteY8" fmla="*/ 3636047 h 4007282"/>
              <a:gd name="connsiteX9" fmla="*/ 869102 w 2487611"/>
              <a:gd name="connsiteY9" fmla="*/ 3312632 h 4007282"/>
              <a:gd name="connsiteX10" fmla="*/ 1052587 w 2487611"/>
              <a:gd name="connsiteY10" fmla="*/ 3115087 h 4007282"/>
              <a:gd name="connsiteX11" fmla="*/ 1019981 w 2487611"/>
              <a:gd name="connsiteY11" fmla="*/ 3159110 h 4007282"/>
              <a:gd name="connsiteX12" fmla="*/ 1012121 w 2487611"/>
              <a:gd name="connsiteY12" fmla="*/ 3332027 h 4007282"/>
              <a:gd name="connsiteX13" fmla="*/ 1083424 w 2487611"/>
              <a:gd name="connsiteY13" fmla="*/ 3296354 h 4007282"/>
              <a:gd name="connsiteX14" fmla="*/ 1132416 w 2487611"/>
              <a:gd name="connsiteY14" fmla="*/ 3367034 h 4007282"/>
              <a:gd name="connsiteX15" fmla="*/ 1220783 w 2487611"/>
              <a:gd name="connsiteY15" fmla="*/ 3530511 h 4007282"/>
              <a:gd name="connsiteX16" fmla="*/ 1336759 w 2487611"/>
              <a:gd name="connsiteY16" fmla="*/ 3377854 h 4007282"/>
              <a:gd name="connsiteX17" fmla="*/ 1359207 w 2487611"/>
              <a:gd name="connsiteY17" fmla="*/ 3263575 h 4007282"/>
              <a:gd name="connsiteX18" fmla="*/ 1463216 w 2487611"/>
              <a:gd name="connsiteY18" fmla="*/ 3379859 h 4007282"/>
              <a:gd name="connsiteX19" fmla="*/ 1447496 w 2487611"/>
              <a:gd name="connsiteY19" fmla="*/ 3196127 h 4007282"/>
              <a:gd name="connsiteX20" fmla="*/ 1355591 w 2487611"/>
              <a:gd name="connsiteY20" fmla="*/ 3081285 h 4007282"/>
              <a:gd name="connsiteX21" fmla="*/ 803026 w 2487611"/>
              <a:gd name="connsiteY21" fmla="*/ 2773720 h 4007282"/>
              <a:gd name="connsiteX22" fmla="*/ 1689473 w 2487611"/>
              <a:gd name="connsiteY22" fmla="*/ 2773720 h 4007282"/>
              <a:gd name="connsiteX23" fmla="*/ 1482985 w 2487611"/>
              <a:gd name="connsiteY23" fmla="*/ 3053768 h 4007282"/>
              <a:gd name="connsiteX24" fmla="*/ 1009514 w 2487611"/>
              <a:gd name="connsiteY24" fmla="*/ 3053768 h 4007282"/>
              <a:gd name="connsiteX25" fmla="*/ 803026 w 2487611"/>
              <a:gd name="connsiteY25" fmla="*/ 2773720 h 4007282"/>
              <a:gd name="connsiteX26" fmla="*/ 1246249 w 2487611"/>
              <a:gd name="connsiteY26" fmla="*/ 1473655 h 4007282"/>
              <a:gd name="connsiteX27" fmla="*/ 1346518 w 2487611"/>
              <a:gd name="connsiteY27" fmla="*/ 1573924 h 4007282"/>
              <a:gd name="connsiteX28" fmla="*/ 1246249 w 2487611"/>
              <a:gd name="connsiteY28" fmla="*/ 1674193 h 4007282"/>
              <a:gd name="connsiteX29" fmla="*/ 1145980 w 2487611"/>
              <a:gd name="connsiteY29" fmla="*/ 1573924 h 4007282"/>
              <a:gd name="connsiteX30" fmla="*/ 1246249 w 2487611"/>
              <a:gd name="connsiteY30" fmla="*/ 1473655 h 4007282"/>
              <a:gd name="connsiteX31" fmla="*/ 1246249 w 2487611"/>
              <a:gd name="connsiteY31" fmla="*/ 1404149 h 4007282"/>
              <a:gd name="connsiteX32" fmla="*/ 1076474 w 2487611"/>
              <a:gd name="connsiteY32" fmla="*/ 1573924 h 4007282"/>
              <a:gd name="connsiteX33" fmla="*/ 1246249 w 2487611"/>
              <a:gd name="connsiteY33" fmla="*/ 1743699 h 4007282"/>
              <a:gd name="connsiteX34" fmla="*/ 1416024 w 2487611"/>
              <a:gd name="connsiteY34" fmla="*/ 1573924 h 4007282"/>
              <a:gd name="connsiteX35" fmla="*/ 1246249 w 2487611"/>
              <a:gd name="connsiteY35" fmla="*/ 1404149 h 4007282"/>
              <a:gd name="connsiteX36" fmla="*/ 1246249 w 2487611"/>
              <a:gd name="connsiteY36" fmla="*/ 650779 h 4007282"/>
              <a:gd name="connsiteX37" fmla="*/ 1446787 w 2487611"/>
              <a:gd name="connsiteY37" fmla="*/ 851317 h 4007282"/>
              <a:gd name="connsiteX38" fmla="*/ 1246249 w 2487611"/>
              <a:gd name="connsiteY38" fmla="*/ 1051855 h 4007282"/>
              <a:gd name="connsiteX39" fmla="*/ 1045711 w 2487611"/>
              <a:gd name="connsiteY39" fmla="*/ 851317 h 4007282"/>
              <a:gd name="connsiteX40" fmla="*/ 1246249 w 2487611"/>
              <a:gd name="connsiteY40" fmla="*/ 650779 h 4007282"/>
              <a:gd name="connsiteX41" fmla="*/ 1246249 w 2487611"/>
              <a:gd name="connsiteY41" fmla="*/ 511767 h 4007282"/>
              <a:gd name="connsiteX42" fmla="*/ 906699 w 2487611"/>
              <a:gd name="connsiteY42" fmla="*/ 851317 h 4007282"/>
              <a:gd name="connsiteX43" fmla="*/ 1246249 w 2487611"/>
              <a:gd name="connsiteY43" fmla="*/ 1190867 h 4007282"/>
              <a:gd name="connsiteX44" fmla="*/ 1585799 w 2487611"/>
              <a:gd name="connsiteY44" fmla="*/ 851317 h 4007282"/>
              <a:gd name="connsiteX45" fmla="*/ 1246249 w 2487611"/>
              <a:gd name="connsiteY45" fmla="*/ 511767 h 4007282"/>
              <a:gd name="connsiteX46" fmla="*/ 1236486 w 2487611"/>
              <a:gd name="connsiteY46" fmla="*/ 0 h 4007282"/>
              <a:gd name="connsiteX47" fmla="*/ 1243449 w 2487611"/>
              <a:gd name="connsiteY47" fmla="*/ 468 h 4007282"/>
              <a:gd name="connsiteX48" fmla="*/ 1250411 w 2487611"/>
              <a:gd name="connsiteY48" fmla="*/ 0 h 4007282"/>
              <a:gd name="connsiteX49" fmla="*/ 1891856 w 2487611"/>
              <a:gd name="connsiteY49" fmla="*/ 602756 h 4007282"/>
              <a:gd name="connsiteX50" fmla="*/ 2096831 w 2487611"/>
              <a:gd name="connsiteY50" fmla="*/ 1442023 h 4007282"/>
              <a:gd name="connsiteX51" fmla="*/ 2003408 w 2487611"/>
              <a:gd name="connsiteY51" fmla="*/ 1943608 h 4007282"/>
              <a:gd name="connsiteX52" fmla="*/ 2224895 w 2487611"/>
              <a:gd name="connsiteY52" fmla="*/ 2078968 h 4007282"/>
              <a:gd name="connsiteX53" fmla="*/ 2487611 w 2487611"/>
              <a:gd name="connsiteY53" fmla="*/ 2809123 h 4007282"/>
              <a:gd name="connsiteX54" fmla="*/ 1777602 w 2487611"/>
              <a:gd name="connsiteY54" fmla="*/ 2545137 h 4007282"/>
              <a:gd name="connsiteX55" fmla="*/ 1697050 w 2487611"/>
              <a:gd name="connsiteY55" fmla="*/ 2693117 h 4007282"/>
              <a:gd name="connsiteX56" fmla="*/ 789847 w 2487611"/>
              <a:gd name="connsiteY56" fmla="*/ 2693117 h 4007282"/>
              <a:gd name="connsiteX57" fmla="*/ 709405 w 2487611"/>
              <a:gd name="connsiteY57" fmla="*/ 2545362 h 4007282"/>
              <a:gd name="connsiteX58" fmla="*/ 0 w 2487611"/>
              <a:gd name="connsiteY58" fmla="*/ 2809123 h 4007282"/>
              <a:gd name="connsiteX59" fmla="*/ 262716 w 2487611"/>
              <a:gd name="connsiteY59" fmla="*/ 2078968 h 4007282"/>
              <a:gd name="connsiteX60" fmla="*/ 483603 w 2487611"/>
              <a:gd name="connsiteY60" fmla="*/ 1943974 h 4007282"/>
              <a:gd name="connsiteX61" fmla="*/ 390066 w 2487611"/>
              <a:gd name="connsiteY61" fmla="*/ 1442023 h 4007282"/>
              <a:gd name="connsiteX62" fmla="*/ 595041 w 2487611"/>
              <a:gd name="connsiteY62" fmla="*/ 602756 h 4007282"/>
              <a:gd name="connsiteX63" fmla="*/ 1236486 w 2487611"/>
              <a:gd name="connsiteY63" fmla="*/ 0 h 4007282"/>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0411 w 2487611"/>
              <a:gd name="connsiteY48" fmla="*/ 101253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82538 h 4108535"/>
              <a:gd name="connsiteX1" fmla="*/ 1668701 w 2487611"/>
              <a:gd name="connsiteY1" fmla="*/ 3483122 h 4108535"/>
              <a:gd name="connsiteX2" fmla="*/ 1698103 w 2487611"/>
              <a:gd name="connsiteY2" fmla="*/ 3826765 h 4108535"/>
              <a:gd name="connsiteX3" fmla="*/ 1503571 w 2487611"/>
              <a:gd name="connsiteY3" fmla="*/ 3609273 h 4108535"/>
              <a:gd name="connsiteX4" fmla="*/ 1461585 w 2487611"/>
              <a:gd name="connsiteY4" fmla="*/ 3823014 h 4108535"/>
              <a:gd name="connsiteX5" fmla="*/ 1244671 w 2487611"/>
              <a:gd name="connsiteY5" fmla="*/ 4108535 h 4108535"/>
              <a:gd name="connsiteX6" fmla="*/ 1079392 w 2487611"/>
              <a:gd name="connsiteY6" fmla="*/ 3802776 h 4108535"/>
              <a:gd name="connsiteX7" fmla="*/ 987763 w 2487611"/>
              <a:gd name="connsiteY7" fmla="*/ 3670578 h 4108535"/>
              <a:gd name="connsiteX8" fmla="*/ 854400 w 2487611"/>
              <a:gd name="connsiteY8" fmla="*/ 3737300 h 4108535"/>
              <a:gd name="connsiteX9" fmla="*/ 869102 w 2487611"/>
              <a:gd name="connsiteY9" fmla="*/ 3413885 h 4108535"/>
              <a:gd name="connsiteX10" fmla="*/ 1052587 w 2487611"/>
              <a:gd name="connsiteY10" fmla="*/ 3216340 h 4108535"/>
              <a:gd name="connsiteX11" fmla="*/ 1019981 w 2487611"/>
              <a:gd name="connsiteY11" fmla="*/ 3260363 h 4108535"/>
              <a:gd name="connsiteX12" fmla="*/ 1012121 w 2487611"/>
              <a:gd name="connsiteY12" fmla="*/ 3433280 h 4108535"/>
              <a:gd name="connsiteX13" fmla="*/ 1083424 w 2487611"/>
              <a:gd name="connsiteY13" fmla="*/ 3397607 h 4108535"/>
              <a:gd name="connsiteX14" fmla="*/ 1132416 w 2487611"/>
              <a:gd name="connsiteY14" fmla="*/ 3468287 h 4108535"/>
              <a:gd name="connsiteX15" fmla="*/ 1220783 w 2487611"/>
              <a:gd name="connsiteY15" fmla="*/ 3631764 h 4108535"/>
              <a:gd name="connsiteX16" fmla="*/ 1336759 w 2487611"/>
              <a:gd name="connsiteY16" fmla="*/ 3479107 h 4108535"/>
              <a:gd name="connsiteX17" fmla="*/ 1359207 w 2487611"/>
              <a:gd name="connsiteY17" fmla="*/ 3364828 h 4108535"/>
              <a:gd name="connsiteX18" fmla="*/ 1463216 w 2487611"/>
              <a:gd name="connsiteY18" fmla="*/ 3481112 h 4108535"/>
              <a:gd name="connsiteX19" fmla="*/ 1447496 w 2487611"/>
              <a:gd name="connsiteY19" fmla="*/ 3297380 h 4108535"/>
              <a:gd name="connsiteX20" fmla="*/ 1355591 w 2487611"/>
              <a:gd name="connsiteY20" fmla="*/ 3182538 h 4108535"/>
              <a:gd name="connsiteX21" fmla="*/ 803026 w 2487611"/>
              <a:gd name="connsiteY21" fmla="*/ 2874973 h 4108535"/>
              <a:gd name="connsiteX22" fmla="*/ 1689473 w 2487611"/>
              <a:gd name="connsiteY22" fmla="*/ 2874973 h 4108535"/>
              <a:gd name="connsiteX23" fmla="*/ 1482985 w 2487611"/>
              <a:gd name="connsiteY23" fmla="*/ 3155021 h 4108535"/>
              <a:gd name="connsiteX24" fmla="*/ 1009514 w 2487611"/>
              <a:gd name="connsiteY24" fmla="*/ 3155021 h 4108535"/>
              <a:gd name="connsiteX25" fmla="*/ 803026 w 2487611"/>
              <a:gd name="connsiteY25" fmla="*/ 2874973 h 4108535"/>
              <a:gd name="connsiteX26" fmla="*/ 1246249 w 2487611"/>
              <a:gd name="connsiteY26" fmla="*/ 1574908 h 4108535"/>
              <a:gd name="connsiteX27" fmla="*/ 1346518 w 2487611"/>
              <a:gd name="connsiteY27" fmla="*/ 1675177 h 4108535"/>
              <a:gd name="connsiteX28" fmla="*/ 1246249 w 2487611"/>
              <a:gd name="connsiteY28" fmla="*/ 1775446 h 4108535"/>
              <a:gd name="connsiteX29" fmla="*/ 1145980 w 2487611"/>
              <a:gd name="connsiteY29" fmla="*/ 1675177 h 4108535"/>
              <a:gd name="connsiteX30" fmla="*/ 1246249 w 2487611"/>
              <a:gd name="connsiteY30" fmla="*/ 1574908 h 4108535"/>
              <a:gd name="connsiteX31" fmla="*/ 1246249 w 2487611"/>
              <a:gd name="connsiteY31" fmla="*/ 1505402 h 4108535"/>
              <a:gd name="connsiteX32" fmla="*/ 1076474 w 2487611"/>
              <a:gd name="connsiteY32" fmla="*/ 1675177 h 4108535"/>
              <a:gd name="connsiteX33" fmla="*/ 1246249 w 2487611"/>
              <a:gd name="connsiteY33" fmla="*/ 1844952 h 4108535"/>
              <a:gd name="connsiteX34" fmla="*/ 1416024 w 2487611"/>
              <a:gd name="connsiteY34" fmla="*/ 1675177 h 4108535"/>
              <a:gd name="connsiteX35" fmla="*/ 1246249 w 2487611"/>
              <a:gd name="connsiteY35" fmla="*/ 1505402 h 4108535"/>
              <a:gd name="connsiteX36" fmla="*/ 1246249 w 2487611"/>
              <a:gd name="connsiteY36" fmla="*/ 752032 h 4108535"/>
              <a:gd name="connsiteX37" fmla="*/ 1446787 w 2487611"/>
              <a:gd name="connsiteY37" fmla="*/ 952570 h 4108535"/>
              <a:gd name="connsiteX38" fmla="*/ 1246249 w 2487611"/>
              <a:gd name="connsiteY38" fmla="*/ 1153108 h 4108535"/>
              <a:gd name="connsiteX39" fmla="*/ 1045711 w 2487611"/>
              <a:gd name="connsiteY39" fmla="*/ 952570 h 4108535"/>
              <a:gd name="connsiteX40" fmla="*/ 1246249 w 2487611"/>
              <a:gd name="connsiteY40" fmla="*/ 752032 h 4108535"/>
              <a:gd name="connsiteX41" fmla="*/ 1246249 w 2487611"/>
              <a:gd name="connsiteY41" fmla="*/ 613020 h 4108535"/>
              <a:gd name="connsiteX42" fmla="*/ 906699 w 2487611"/>
              <a:gd name="connsiteY42" fmla="*/ 952570 h 4108535"/>
              <a:gd name="connsiteX43" fmla="*/ 1246249 w 2487611"/>
              <a:gd name="connsiteY43" fmla="*/ 1292120 h 4108535"/>
              <a:gd name="connsiteX44" fmla="*/ 1585799 w 2487611"/>
              <a:gd name="connsiteY44" fmla="*/ 952570 h 4108535"/>
              <a:gd name="connsiteX45" fmla="*/ 1246249 w 2487611"/>
              <a:gd name="connsiteY45" fmla="*/ 613020 h 4108535"/>
              <a:gd name="connsiteX46" fmla="*/ 1247310 w 2487611"/>
              <a:gd name="connsiteY46" fmla="*/ 0 h 4108535"/>
              <a:gd name="connsiteX47" fmla="*/ 1243449 w 2487611"/>
              <a:gd name="connsiteY47" fmla="*/ 101721 h 4108535"/>
              <a:gd name="connsiteX48" fmla="*/ 1258169 w 2487611"/>
              <a:gd name="connsiteY48" fmla="*/ 3411 h 4108535"/>
              <a:gd name="connsiteX49" fmla="*/ 1891856 w 2487611"/>
              <a:gd name="connsiteY49" fmla="*/ 704009 h 4108535"/>
              <a:gd name="connsiteX50" fmla="*/ 2096831 w 2487611"/>
              <a:gd name="connsiteY50" fmla="*/ 1543276 h 4108535"/>
              <a:gd name="connsiteX51" fmla="*/ 2003408 w 2487611"/>
              <a:gd name="connsiteY51" fmla="*/ 2044861 h 4108535"/>
              <a:gd name="connsiteX52" fmla="*/ 2224895 w 2487611"/>
              <a:gd name="connsiteY52" fmla="*/ 2180221 h 4108535"/>
              <a:gd name="connsiteX53" fmla="*/ 2487611 w 2487611"/>
              <a:gd name="connsiteY53" fmla="*/ 2910376 h 4108535"/>
              <a:gd name="connsiteX54" fmla="*/ 1777602 w 2487611"/>
              <a:gd name="connsiteY54" fmla="*/ 2646390 h 4108535"/>
              <a:gd name="connsiteX55" fmla="*/ 1697050 w 2487611"/>
              <a:gd name="connsiteY55" fmla="*/ 2794370 h 4108535"/>
              <a:gd name="connsiteX56" fmla="*/ 789847 w 2487611"/>
              <a:gd name="connsiteY56" fmla="*/ 2794370 h 4108535"/>
              <a:gd name="connsiteX57" fmla="*/ 709405 w 2487611"/>
              <a:gd name="connsiteY57" fmla="*/ 2646615 h 4108535"/>
              <a:gd name="connsiteX58" fmla="*/ 0 w 2487611"/>
              <a:gd name="connsiteY58" fmla="*/ 2910376 h 4108535"/>
              <a:gd name="connsiteX59" fmla="*/ 262716 w 2487611"/>
              <a:gd name="connsiteY59" fmla="*/ 2180221 h 4108535"/>
              <a:gd name="connsiteX60" fmla="*/ 483603 w 2487611"/>
              <a:gd name="connsiteY60" fmla="*/ 2045227 h 4108535"/>
              <a:gd name="connsiteX61" fmla="*/ 390066 w 2487611"/>
              <a:gd name="connsiteY61" fmla="*/ 1543276 h 4108535"/>
              <a:gd name="connsiteX62" fmla="*/ 595041 w 2487611"/>
              <a:gd name="connsiteY62" fmla="*/ 704009 h 4108535"/>
              <a:gd name="connsiteX63" fmla="*/ 1247310 w 2487611"/>
              <a:gd name="connsiteY63" fmla="*/ 0 h 4108535"/>
              <a:gd name="connsiteX0" fmla="*/ 1355591 w 2487611"/>
              <a:gd name="connsiteY0" fmla="*/ 3191732 h 4117729"/>
              <a:gd name="connsiteX1" fmla="*/ 1668701 w 2487611"/>
              <a:gd name="connsiteY1" fmla="*/ 3492316 h 4117729"/>
              <a:gd name="connsiteX2" fmla="*/ 1698103 w 2487611"/>
              <a:gd name="connsiteY2" fmla="*/ 3835959 h 4117729"/>
              <a:gd name="connsiteX3" fmla="*/ 1503571 w 2487611"/>
              <a:gd name="connsiteY3" fmla="*/ 3618467 h 4117729"/>
              <a:gd name="connsiteX4" fmla="*/ 1461585 w 2487611"/>
              <a:gd name="connsiteY4" fmla="*/ 3832208 h 4117729"/>
              <a:gd name="connsiteX5" fmla="*/ 1244671 w 2487611"/>
              <a:gd name="connsiteY5" fmla="*/ 4117729 h 4117729"/>
              <a:gd name="connsiteX6" fmla="*/ 1079392 w 2487611"/>
              <a:gd name="connsiteY6" fmla="*/ 3811970 h 4117729"/>
              <a:gd name="connsiteX7" fmla="*/ 987763 w 2487611"/>
              <a:gd name="connsiteY7" fmla="*/ 3679772 h 4117729"/>
              <a:gd name="connsiteX8" fmla="*/ 854400 w 2487611"/>
              <a:gd name="connsiteY8" fmla="*/ 3746494 h 4117729"/>
              <a:gd name="connsiteX9" fmla="*/ 869102 w 2487611"/>
              <a:gd name="connsiteY9" fmla="*/ 3423079 h 4117729"/>
              <a:gd name="connsiteX10" fmla="*/ 1052587 w 2487611"/>
              <a:gd name="connsiteY10" fmla="*/ 3225534 h 4117729"/>
              <a:gd name="connsiteX11" fmla="*/ 1019981 w 2487611"/>
              <a:gd name="connsiteY11" fmla="*/ 3269557 h 4117729"/>
              <a:gd name="connsiteX12" fmla="*/ 1012121 w 2487611"/>
              <a:gd name="connsiteY12" fmla="*/ 3442474 h 4117729"/>
              <a:gd name="connsiteX13" fmla="*/ 1083424 w 2487611"/>
              <a:gd name="connsiteY13" fmla="*/ 3406801 h 4117729"/>
              <a:gd name="connsiteX14" fmla="*/ 1132416 w 2487611"/>
              <a:gd name="connsiteY14" fmla="*/ 3477481 h 4117729"/>
              <a:gd name="connsiteX15" fmla="*/ 1220783 w 2487611"/>
              <a:gd name="connsiteY15" fmla="*/ 3640958 h 4117729"/>
              <a:gd name="connsiteX16" fmla="*/ 1336759 w 2487611"/>
              <a:gd name="connsiteY16" fmla="*/ 3488301 h 4117729"/>
              <a:gd name="connsiteX17" fmla="*/ 1359207 w 2487611"/>
              <a:gd name="connsiteY17" fmla="*/ 3374022 h 4117729"/>
              <a:gd name="connsiteX18" fmla="*/ 1463216 w 2487611"/>
              <a:gd name="connsiteY18" fmla="*/ 3490306 h 4117729"/>
              <a:gd name="connsiteX19" fmla="*/ 1447496 w 2487611"/>
              <a:gd name="connsiteY19" fmla="*/ 3306574 h 4117729"/>
              <a:gd name="connsiteX20" fmla="*/ 1355591 w 2487611"/>
              <a:gd name="connsiteY20" fmla="*/ 3191732 h 4117729"/>
              <a:gd name="connsiteX21" fmla="*/ 803026 w 2487611"/>
              <a:gd name="connsiteY21" fmla="*/ 2884167 h 4117729"/>
              <a:gd name="connsiteX22" fmla="*/ 1689473 w 2487611"/>
              <a:gd name="connsiteY22" fmla="*/ 2884167 h 4117729"/>
              <a:gd name="connsiteX23" fmla="*/ 1482985 w 2487611"/>
              <a:gd name="connsiteY23" fmla="*/ 3164215 h 4117729"/>
              <a:gd name="connsiteX24" fmla="*/ 1009514 w 2487611"/>
              <a:gd name="connsiteY24" fmla="*/ 3164215 h 4117729"/>
              <a:gd name="connsiteX25" fmla="*/ 803026 w 2487611"/>
              <a:gd name="connsiteY25" fmla="*/ 2884167 h 4117729"/>
              <a:gd name="connsiteX26" fmla="*/ 1246249 w 2487611"/>
              <a:gd name="connsiteY26" fmla="*/ 1584102 h 4117729"/>
              <a:gd name="connsiteX27" fmla="*/ 1346518 w 2487611"/>
              <a:gd name="connsiteY27" fmla="*/ 1684371 h 4117729"/>
              <a:gd name="connsiteX28" fmla="*/ 1246249 w 2487611"/>
              <a:gd name="connsiteY28" fmla="*/ 1784640 h 4117729"/>
              <a:gd name="connsiteX29" fmla="*/ 1145980 w 2487611"/>
              <a:gd name="connsiteY29" fmla="*/ 1684371 h 4117729"/>
              <a:gd name="connsiteX30" fmla="*/ 1246249 w 2487611"/>
              <a:gd name="connsiteY30" fmla="*/ 1584102 h 4117729"/>
              <a:gd name="connsiteX31" fmla="*/ 1246249 w 2487611"/>
              <a:gd name="connsiteY31" fmla="*/ 1514596 h 4117729"/>
              <a:gd name="connsiteX32" fmla="*/ 1076474 w 2487611"/>
              <a:gd name="connsiteY32" fmla="*/ 1684371 h 4117729"/>
              <a:gd name="connsiteX33" fmla="*/ 1246249 w 2487611"/>
              <a:gd name="connsiteY33" fmla="*/ 1854146 h 4117729"/>
              <a:gd name="connsiteX34" fmla="*/ 1416024 w 2487611"/>
              <a:gd name="connsiteY34" fmla="*/ 1684371 h 4117729"/>
              <a:gd name="connsiteX35" fmla="*/ 1246249 w 2487611"/>
              <a:gd name="connsiteY35" fmla="*/ 1514596 h 4117729"/>
              <a:gd name="connsiteX36" fmla="*/ 1246249 w 2487611"/>
              <a:gd name="connsiteY36" fmla="*/ 761226 h 4117729"/>
              <a:gd name="connsiteX37" fmla="*/ 1446787 w 2487611"/>
              <a:gd name="connsiteY37" fmla="*/ 961764 h 4117729"/>
              <a:gd name="connsiteX38" fmla="*/ 1246249 w 2487611"/>
              <a:gd name="connsiteY38" fmla="*/ 1162302 h 4117729"/>
              <a:gd name="connsiteX39" fmla="*/ 1045711 w 2487611"/>
              <a:gd name="connsiteY39" fmla="*/ 961764 h 4117729"/>
              <a:gd name="connsiteX40" fmla="*/ 1246249 w 2487611"/>
              <a:gd name="connsiteY40" fmla="*/ 761226 h 4117729"/>
              <a:gd name="connsiteX41" fmla="*/ 1246249 w 2487611"/>
              <a:gd name="connsiteY41" fmla="*/ 622214 h 4117729"/>
              <a:gd name="connsiteX42" fmla="*/ 906699 w 2487611"/>
              <a:gd name="connsiteY42" fmla="*/ 961764 h 4117729"/>
              <a:gd name="connsiteX43" fmla="*/ 1246249 w 2487611"/>
              <a:gd name="connsiteY43" fmla="*/ 1301314 h 4117729"/>
              <a:gd name="connsiteX44" fmla="*/ 1585799 w 2487611"/>
              <a:gd name="connsiteY44" fmla="*/ 961764 h 4117729"/>
              <a:gd name="connsiteX45" fmla="*/ 1246249 w 2487611"/>
              <a:gd name="connsiteY45" fmla="*/ 622214 h 4117729"/>
              <a:gd name="connsiteX46" fmla="*/ 1237076 w 2487611"/>
              <a:gd name="connsiteY46" fmla="*/ 0 h 4117729"/>
              <a:gd name="connsiteX47" fmla="*/ 1243449 w 2487611"/>
              <a:gd name="connsiteY47" fmla="*/ 110915 h 4117729"/>
              <a:gd name="connsiteX48" fmla="*/ 1258169 w 2487611"/>
              <a:gd name="connsiteY48" fmla="*/ 12605 h 4117729"/>
              <a:gd name="connsiteX49" fmla="*/ 1891856 w 2487611"/>
              <a:gd name="connsiteY49" fmla="*/ 713203 h 4117729"/>
              <a:gd name="connsiteX50" fmla="*/ 2096831 w 2487611"/>
              <a:gd name="connsiteY50" fmla="*/ 1552470 h 4117729"/>
              <a:gd name="connsiteX51" fmla="*/ 2003408 w 2487611"/>
              <a:gd name="connsiteY51" fmla="*/ 2054055 h 4117729"/>
              <a:gd name="connsiteX52" fmla="*/ 2224895 w 2487611"/>
              <a:gd name="connsiteY52" fmla="*/ 2189415 h 4117729"/>
              <a:gd name="connsiteX53" fmla="*/ 2487611 w 2487611"/>
              <a:gd name="connsiteY53" fmla="*/ 2919570 h 4117729"/>
              <a:gd name="connsiteX54" fmla="*/ 1777602 w 2487611"/>
              <a:gd name="connsiteY54" fmla="*/ 2655584 h 4117729"/>
              <a:gd name="connsiteX55" fmla="*/ 1697050 w 2487611"/>
              <a:gd name="connsiteY55" fmla="*/ 2803564 h 4117729"/>
              <a:gd name="connsiteX56" fmla="*/ 789847 w 2487611"/>
              <a:gd name="connsiteY56" fmla="*/ 2803564 h 4117729"/>
              <a:gd name="connsiteX57" fmla="*/ 709405 w 2487611"/>
              <a:gd name="connsiteY57" fmla="*/ 2655809 h 4117729"/>
              <a:gd name="connsiteX58" fmla="*/ 0 w 2487611"/>
              <a:gd name="connsiteY58" fmla="*/ 2919570 h 4117729"/>
              <a:gd name="connsiteX59" fmla="*/ 262716 w 2487611"/>
              <a:gd name="connsiteY59" fmla="*/ 2189415 h 4117729"/>
              <a:gd name="connsiteX60" fmla="*/ 483603 w 2487611"/>
              <a:gd name="connsiteY60" fmla="*/ 2054421 h 4117729"/>
              <a:gd name="connsiteX61" fmla="*/ 390066 w 2487611"/>
              <a:gd name="connsiteY61" fmla="*/ 1552470 h 4117729"/>
              <a:gd name="connsiteX62" fmla="*/ 595041 w 2487611"/>
              <a:gd name="connsiteY62" fmla="*/ 713203 h 4117729"/>
              <a:gd name="connsiteX63" fmla="*/ 1237076 w 2487611"/>
              <a:gd name="connsiteY63" fmla="*/ 0 h 411772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7076 w 2487611"/>
              <a:gd name="connsiteY46" fmla="*/ 544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7076 w 2487611"/>
              <a:gd name="connsiteY63" fmla="*/ 5440 h 4123169"/>
              <a:gd name="connsiteX0" fmla="*/ 1355591 w 2487611"/>
              <a:gd name="connsiteY0" fmla="*/ 3197172 h 4123169"/>
              <a:gd name="connsiteX1" fmla="*/ 1668701 w 2487611"/>
              <a:gd name="connsiteY1" fmla="*/ 3497756 h 4123169"/>
              <a:gd name="connsiteX2" fmla="*/ 1698103 w 2487611"/>
              <a:gd name="connsiteY2" fmla="*/ 3841399 h 4123169"/>
              <a:gd name="connsiteX3" fmla="*/ 1503571 w 2487611"/>
              <a:gd name="connsiteY3" fmla="*/ 3623907 h 4123169"/>
              <a:gd name="connsiteX4" fmla="*/ 1461585 w 2487611"/>
              <a:gd name="connsiteY4" fmla="*/ 3837648 h 4123169"/>
              <a:gd name="connsiteX5" fmla="*/ 1244671 w 2487611"/>
              <a:gd name="connsiteY5" fmla="*/ 4123169 h 4123169"/>
              <a:gd name="connsiteX6" fmla="*/ 1079392 w 2487611"/>
              <a:gd name="connsiteY6" fmla="*/ 3817410 h 4123169"/>
              <a:gd name="connsiteX7" fmla="*/ 987763 w 2487611"/>
              <a:gd name="connsiteY7" fmla="*/ 3685212 h 4123169"/>
              <a:gd name="connsiteX8" fmla="*/ 854400 w 2487611"/>
              <a:gd name="connsiteY8" fmla="*/ 3751934 h 4123169"/>
              <a:gd name="connsiteX9" fmla="*/ 869102 w 2487611"/>
              <a:gd name="connsiteY9" fmla="*/ 3428519 h 4123169"/>
              <a:gd name="connsiteX10" fmla="*/ 1052587 w 2487611"/>
              <a:gd name="connsiteY10" fmla="*/ 3230974 h 4123169"/>
              <a:gd name="connsiteX11" fmla="*/ 1019981 w 2487611"/>
              <a:gd name="connsiteY11" fmla="*/ 3274997 h 4123169"/>
              <a:gd name="connsiteX12" fmla="*/ 1012121 w 2487611"/>
              <a:gd name="connsiteY12" fmla="*/ 3447914 h 4123169"/>
              <a:gd name="connsiteX13" fmla="*/ 1083424 w 2487611"/>
              <a:gd name="connsiteY13" fmla="*/ 3412241 h 4123169"/>
              <a:gd name="connsiteX14" fmla="*/ 1132416 w 2487611"/>
              <a:gd name="connsiteY14" fmla="*/ 3482921 h 4123169"/>
              <a:gd name="connsiteX15" fmla="*/ 1220783 w 2487611"/>
              <a:gd name="connsiteY15" fmla="*/ 3646398 h 4123169"/>
              <a:gd name="connsiteX16" fmla="*/ 1336759 w 2487611"/>
              <a:gd name="connsiteY16" fmla="*/ 3493741 h 4123169"/>
              <a:gd name="connsiteX17" fmla="*/ 1359207 w 2487611"/>
              <a:gd name="connsiteY17" fmla="*/ 3379462 h 4123169"/>
              <a:gd name="connsiteX18" fmla="*/ 1463216 w 2487611"/>
              <a:gd name="connsiteY18" fmla="*/ 3495746 h 4123169"/>
              <a:gd name="connsiteX19" fmla="*/ 1447496 w 2487611"/>
              <a:gd name="connsiteY19" fmla="*/ 3312014 h 4123169"/>
              <a:gd name="connsiteX20" fmla="*/ 1355591 w 2487611"/>
              <a:gd name="connsiteY20" fmla="*/ 3197172 h 4123169"/>
              <a:gd name="connsiteX21" fmla="*/ 803026 w 2487611"/>
              <a:gd name="connsiteY21" fmla="*/ 2889607 h 4123169"/>
              <a:gd name="connsiteX22" fmla="*/ 1689473 w 2487611"/>
              <a:gd name="connsiteY22" fmla="*/ 2889607 h 4123169"/>
              <a:gd name="connsiteX23" fmla="*/ 1482985 w 2487611"/>
              <a:gd name="connsiteY23" fmla="*/ 3169655 h 4123169"/>
              <a:gd name="connsiteX24" fmla="*/ 1009514 w 2487611"/>
              <a:gd name="connsiteY24" fmla="*/ 3169655 h 4123169"/>
              <a:gd name="connsiteX25" fmla="*/ 803026 w 2487611"/>
              <a:gd name="connsiteY25" fmla="*/ 2889607 h 4123169"/>
              <a:gd name="connsiteX26" fmla="*/ 1246249 w 2487611"/>
              <a:gd name="connsiteY26" fmla="*/ 1589542 h 4123169"/>
              <a:gd name="connsiteX27" fmla="*/ 1346518 w 2487611"/>
              <a:gd name="connsiteY27" fmla="*/ 1689811 h 4123169"/>
              <a:gd name="connsiteX28" fmla="*/ 1246249 w 2487611"/>
              <a:gd name="connsiteY28" fmla="*/ 1790080 h 4123169"/>
              <a:gd name="connsiteX29" fmla="*/ 1145980 w 2487611"/>
              <a:gd name="connsiteY29" fmla="*/ 1689811 h 4123169"/>
              <a:gd name="connsiteX30" fmla="*/ 1246249 w 2487611"/>
              <a:gd name="connsiteY30" fmla="*/ 1589542 h 4123169"/>
              <a:gd name="connsiteX31" fmla="*/ 1246249 w 2487611"/>
              <a:gd name="connsiteY31" fmla="*/ 1520036 h 4123169"/>
              <a:gd name="connsiteX32" fmla="*/ 1076474 w 2487611"/>
              <a:gd name="connsiteY32" fmla="*/ 1689811 h 4123169"/>
              <a:gd name="connsiteX33" fmla="*/ 1246249 w 2487611"/>
              <a:gd name="connsiteY33" fmla="*/ 1859586 h 4123169"/>
              <a:gd name="connsiteX34" fmla="*/ 1416024 w 2487611"/>
              <a:gd name="connsiteY34" fmla="*/ 1689811 h 4123169"/>
              <a:gd name="connsiteX35" fmla="*/ 1246249 w 2487611"/>
              <a:gd name="connsiteY35" fmla="*/ 1520036 h 4123169"/>
              <a:gd name="connsiteX36" fmla="*/ 1246249 w 2487611"/>
              <a:gd name="connsiteY36" fmla="*/ 766666 h 4123169"/>
              <a:gd name="connsiteX37" fmla="*/ 1446787 w 2487611"/>
              <a:gd name="connsiteY37" fmla="*/ 967204 h 4123169"/>
              <a:gd name="connsiteX38" fmla="*/ 1246249 w 2487611"/>
              <a:gd name="connsiteY38" fmla="*/ 1167742 h 4123169"/>
              <a:gd name="connsiteX39" fmla="*/ 1045711 w 2487611"/>
              <a:gd name="connsiteY39" fmla="*/ 967204 h 4123169"/>
              <a:gd name="connsiteX40" fmla="*/ 1246249 w 2487611"/>
              <a:gd name="connsiteY40" fmla="*/ 766666 h 4123169"/>
              <a:gd name="connsiteX41" fmla="*/ 1246249 w 2487611"/>
              <a:gd name="connsiteY41" fmla="*/ 627654 h 4123169"/>
              <a:gd name="connsiteX42" fmla="*/ 906699 w 2487611"/>
              <a:gd name="connsiteY42" fmla="*/ 967204 h 4123169"/>
              <a:gd name="connsiteX43" fmla="*/ 1246249 w 2487611"/>
              <a:gd name="connsiteY43" fmla="*/ 1306754 h 4123169"/>
              <a:gd name="connsiteX44" fmla="*/ 1585799 w 2487611"/>
              <a:gd name="connsiteY44" fmla="*/ 967204 h 4123169"/>
              <a:gd name="connsiteX45" fmla="*/ 1246249 w 2487611"/>
              <a:gd name="connsiteY45" fmla="*/ 627654 h 4123169"/>
              <a:gd name="connsiteX46" fmla="*/ 1238115 w 2487611"/>
              <a:gd name="connsiteY46" fmla="*/ 24870 h 4123169"/>
              <a:gd name="connsiteX47" fmla="*/ 1243449 w 2487611"/>
              <a:gd name="connsiteY47" fmla="*/ 116355 h 4123169"/>
              <a:gd name="connsiteX48" fmla="*/ 1231224 w 2487611"/>
              <a:gd name="connsiteY48" fmla="*/ 0 h 4123169"/>
              <a:gd name="connsiteX49" fmla="*/ 1891856 w 2487611"/>
              <a:gd name="connsiteY49" fmla="*/ 718643 h 4123169"/>
              <a:gd name="connsiteX50" fmla="*/ 2096831 w 2487611"/>
              <a:gd name="connsiteY50" fmla="*/ 1557910 h 4123169"/>
              <a:gd name="connsiteX51" fmla="*/ 2003408 w 2487611"/>
              <a:gd name="connsiteY51" fmla="*/ 2059495 h 4123169"/>
              <a:gd name="connsiteX52" fmla="*/ 2224895 w 2487611"/>
              <a:gd name="connsiteY52" fmla="*/ 2194855 h 4123169"/>
              <a:gd name="connsiteX53" fmla="*/ 2487611 w 2487611"/>
              <a:gd name="connsiteY53" fmla="*/ 2925010 h 4123169"/>
              <a:gd name="connsiteX54" fmla="*/ 1777602 w 2487611"/>
              <a:gd name="connsiteY54" fmla="*/ 2661024 h 4123169"/>
              <a:gd name="connsiteX55" fmla="*/ 1697050 w 2487611"/>
              <a:gd name="connsiteY55" fmla="*/ 2809004 h 4123169"/>
              <a:gd name="connsiteX56" fmla="*/ 789847 w 2487611"/>
              <a:gd name="connsiteY56" fmla="*/ 2809004 h 4123169"/>
              <a:gd name="connsiteX57" fmla="*/ 709405 w 2487611"/>
              <a:gd name="connsiteY57" fmla="*/ 2661249 h 4123169"/>
              <a:gd name="connsiteX58" fmla="*/ 0 w 2487611"/>
              <a:gd name="connsiteY58" fmla="*/ 2925010 h 4123169"/>
              <a:gd name="connsiteX59" fmla="*/ 262716 w 2487611"/>
              <a:gd name="connsiteY59" fmla="*/ 2194855 h 4123169"/>
              <a:gd name="connsiteX60" fmla="*/ 483603 w 2487611"/>
              <a:gd name="connsiteY60" fmla="*/ 2059861 h 4123169"/>
              <a:gd name="connsiteX61" fmla="*/ 390066 w 2487611"/>
              <a:gd name="connsiteY61" fmla="*/ 1557910 h 4123169"/>
              <a:gd name="connsiteX62" fmla="*/ 595041 w 2487611"/>
              <a:gd name="connsiteY62" fmla="*/ 718643 h 4123169"/>
              <a:gd name="connsiteX63" fmla="*/ 1238115 w 2487611"/>
              <a:gd name="connsiteY63" fmla="*/ 24870 h 4123169"/>
              <a:gd name="connsiteX0" fmla="*/ 1355591 w 2487611"/>
              <a:gd name="connsiteY0" fmla="*/ 3172302 h 4098299"/>
              <a:gd name="connsiteX1" fmla="*/ 1668701 w 2487611"/>
              <a:gd name="connsiteY1" fmla="*/ 3472886 h 4098299"/>
              <a:gd name="connsiteX2" fmla="*/ 1698103 w 2487611"/>
              <a:gd name="connsiteY2" fmla="*/ 3816529 h 4098299"/>
              <a:gd name="connsiteX3" fmla="*/ 1503571 w 2487611"/>
              <a:gd name="connsiteY3" fmla="*/ 3599037 h 4098299"/>
              <a:gd name="connsiteX4" fmla="*/ 1461585 w 2487611"/>
              <a:gd name="connsiteY4" fmla="*/ 3812778 h 4098299"/>
              <a:gd name="connsiteX5" fmla="*/ 1244671 w 2487611"/>
              <a:gd name="connsiteY5" fmla="*/ 4098299 h 4098299"/>
              <a:gd name="connsiteX6" fmla="*/ 1079392 w 2487611"/>
              <a:gd name="connsiteY6" fmla="*/ 3792540 h 4098299"/>
              <a:gd name="connsiteX7" fmla="*/ 987763 w 2487611"/>
              <a:gd name="connsiteY7" fmla="*/ 3660342 h 4098299"/>
              <a:gd name="connsiteX8" fmla="*/ 854400 w 2487611"/>
              <a:gd name="connsiteY8" fmla="*/ 3727064 h 4098299"/>
              <a:gd name="connsiteX9" fmla="*/ 869102 w 2487611"/>
              <a:gd name="connsiteY9" fmla="*/ 3403649 h 4098299"/>
              <a:gd name="connsiteX10" fmla="*/ 1052587 w 2487611"/>
              <a:gd name="connsiteY10" fmla="*/ 3206104 h 4098299"/>
              <a:gd name="connsiteX11" fmla="*/ 1019981 w 2487611"/>
              <a:gd name="connsiteY11" fmla="*/ 3250127 h 4098299"/>
              <a:gd name="connsiteX12" fmla="*/ 1012121 w 2487611"/>
              <a:gd name="connsiteY12" fmla="*/ 3423044 h 4098299"/>
              <a:gd name="connsiteX13" fmla="*/ 1083424 w 2487611"/>
              <a:gd name="connsiteY13" fmla="*/ 3387371 h 4098299"/>
              <a:gd name="connsiteX14" fmla="*/ 1132416 w 2487611"/>
              <a:gd name="connsiteY14" fmla="*/ 3458051 h 4098299"/>
              <a:gd name="connsiteX15" fmla="*/ 1220783 w 2487611"/>
              <a:gd name="connsiteY15" fmla="*/ 3621528 h 4098299"/>
              <a:gd name="connsiteX16" fmla="*/ 1336759 w 2487611"/>
              <a:gd name="connsiteY16" fmla="*/ 3468871 h 4098299"/>
              <a:gd name="connsiteX17" fmla="*/ 1359207 w 2487611"/>
              <a:gd name="connsiteY17" fmla="*/ 3354592 h 4098299"/>
              <a:gd name="connsiteX18" fmla="*/ 1463216 w 2487611"/>
              <a:gd name="connsiteY18" fmla="*/ 3470876 h 4098299"/>
              <a:gd name="connsiteX19" fmla="*/ 1447496 w 2487611"/>
              <a:gd name="connsiteY19" fmla="*/ 3287144 h 4098299"/>
              <a:gd name="connsiteX20" fmla="*/ 1355591 w 2487611"/>
              <a:gd name="connsiteY20" fmla="*/ 3172302 h 4098299"/>
              <a:gd name="connsiteX21" fmla="*/ 803026 w 2487611"/>
              <a:gd name="connsiteY21" fmla="*/ 2864737 h 4098299"/>
              <a:gd name="connsiteX22" fmla="*/ 1689473 w 2487611"/>
              <a:gd name="connsiteY22" fmla="*/ 2864737 h 4098299"/>
              <a:gd name="connsiteX23" fmla="*/ 1482985 w 2487611"/>
              <a:gd name="connsiteY23" fmla="*/ 3144785 h 4098299"/>
              <a:gd name="connsiteX24" fmla="*/ 1009514 w 2487611"/>
              <a:gd name="connsiteY24" fmla="*/ 3144785 h 4098299"/>
              <a:gd name="connsiteX25" fmla="*/ 803026 w 2487611"/>
              <a:gd name="connsiteY25" fmla="*/ 2864737 h 4098299"/>
              <a:gd name="connsiteX26" fmla="*/ 1246249 w 2487611"/>
              <a:gd name="connsiteY26" fmla="*/ 1564672 h 4098299"/>
              <a:gd name="connsiteX27" fmla="*/ 1346518 w 2487611"/>
              <a:gd name="connsiteY27" fmla="*/ 1664941 h 4098299"/>
              <a:gd name="connsiteX28" fmla="*/ 1246249 w 2487611"/>
              <a:gd name="connsiteY28" fmla="*/ 1765210 h 4098299"/>
              <a:gd name="connsiteX29" fmla="*/ 1145980 w 2487611"/>
              <a:gd name="connsiteY29" fmla="*/ 1664941 h 4098299"/>
              <a:gd name="connsiteX30" fmla="*/ 1246249 w 2487611"/>
              <a:gd name="connsiteY30" fmla="*/ 1564672 h 4098299"/>
              <a:gd name="connsiteX31" fmla="*/ 1246249 w 2487611"/>
              <a:gd name="connsiteY31" fmla="*/ 1495166 h 4098299"/>
              <a:gd name="connsiteX32" fmla="*/ 1076474 w 2487611"/>
              <a:gd name="connsiteY32" fmla="*/ 1664941 h 4098299"/>
              <a:gd name="connsiteX33" fmla="*/ 1246249 w 2487611"/>
              <a:gd name="connsiteY33" fmla="*/ 1834716 h 4098299"/>
              <a:gd name="connsiteX34" fmla="*/ 1416024 w 2487611"/>
              <a:gd name="connsiteY34" fmla="*/ 1664941 h 4098299"/>
              <a:gd name="connsiteX35" fmla="*/ 1246249 w 2487611"/>
              <a:gd name="connsiteY35" fmla="*/ 1495166 h 4098299"/>
              <a:gd name="connsiteX36" fmla="*/ 1246249 w 2487611"/>
              <a:gd name="connsiteY36" fmla="*/ 741796 h 4098299"/>
              <a:gd name="connsiteX37" fmla="*/ 1446787 w 2487611"/>
              <a:gd name="connsiteY37" fmla="*/ 942334 h 4098299"/>
              <a:gd name="connsiteX38" fmla="*/ 1246249 w 2487611"/>
              <a:gd name="connsiteY38" fmla="*/ 1142872 h 4098299"/>
              <a:gd name="connsiteX39" fmla="*/ 1045711 w 2487611"/>
              <a:gd name="connsiteY39" fmla="*/ 942334 h 4098299"/>
              <a:gd name="connsiteX40" fmla="*/ 1246249 w 2487611"/>
              <a:gd name="connsiteY40" fmla="*/ 741796 h 4098299"/>
              <a:gd name="connsiteX41" fmla="*/ 1246249 w 2487611"/>
              <a:gd name="connsiteY41" fmla="*/ 602784 h 4098299"/>
              <a:gd name="connsiteX42" fmla="*/ 906699 w 2487611"/>
              <a:gd name="connsiteY42" fmla="*/ 942334 h 4098299"/>
              <a:gd name="connsiteX43" fmla="*/ 1246249 w 2487611"/>
              <a:gd name="connsiteY43" fmla="*/ 1281884 h 4098299"/>
              <a:gd name="connsiteX44" fmla="*/ 1585799 w 2487611"/>
              <a:gd name="connsiteY44" fmla="*/ 942334 h 4098299"/>
              <a:gd name="connsiteX45" fmla="*/ 1246249 w 2487611"/>
              <a:gd name="connsiteY45" fmla="*/ 602784 h 4098299"/>
              <a:gd name="connsiteX46" fmla="*/ 1238115 w 2487611"/>
              <a:gd name="connsiteY46" fmla="*/ 0 h 4098299"/>
              <a:gd name="connsiteX47" fmla="*/ 1243449 w 2487611"/>
              <a:gd name="connsiteY47" fmla="*/ 91485 h 4098299"/>
              <a:gd name="connsiteX48" fmla="*/ 1229544 w 2487611"/>
              <a:gd name="connsiteY48" fmla="*/ 4448 h 4098299"/>
              <a:gd name="connsiteX49" fmla="*/ 1891856 w 2487611"/>
              <a:gd name="connsiteY49" fmla="*/ 693773 h 4098299"/>
              <a:gd name="connsiteX50" fmla="*/ 2096831 w 2487611"/>
              <a:gd name="connsiteY50" fmla="*/ 1533040 h 4098299"/>
              <a:gd name="connsiteX51" fmla="*/ 2003408 w 2487611"/>
              <a:gd name="connsiteY51" fmla="*/ 2034625 h 4098299"/>
              <a:gd name="connsiteX52" fmla="*/ 2224895 w 2487611"/>
              <a:gd name="connsiteY52" fmla="*/ 2169985 h 4098299"/>
              <a:gd name="connsiteX53" fmla="*/ 2487611 w 2487611"/>
              <a:gd name="connsiteY53" fmla="*/ 2900140 h 4098299"/>
              <a:gd name="connsiteX54" fmla="*/ 1777602 w 2487611"/>
              <a:gd name="connsiteY54" fmla="*/ 2636154 h 4098299"/>
              <a:gd name="connsiteX55" fmla="*/ 1697050 w 2487611"/>
              <a:gd name="connsiteY55" fmla="*/ 2784134 h 4098299"/>
              <a:gd name="connsiteX56" fmla="*/ 789847 w 2487611"/>
              <a:gd name="connsiteY56" fmla="*/ 2784134 h 4098299"/>
              <a:gd name="connsiteX57" fmla="*/ 709405 w 2487611"/>
              <a:gd name="connsiteY57" fmla="*/ 2636379 h 4098299"/>
              <a:gd name="connsiteX58" fmla="*/ 0 w 2487611"/>
              <a:gd name="connsiteY58" fmla="*/ 2900140 h 4098299"/>
              <a:gd name="connsiteX59" fmla="*/ 262716 w 2487611"/>
              <a:gd name="connsiteY59" fmla="*/ 2169985 h 4098299"/>
              <a:gd name="connsiteX60" fmla="*/ 483603 w 2487611"/>
              <a:gd name="connsiteY60" fmla="*/ 2034991 h 4098299"/>
              <a:gd name="connsiteX61" fmla="*/ 390066 w 2487611"/>
              <a:gd name="connsiteY61" fmla="*/ 1533040 h 4098299"/>
              <a:gd name="connsiteX62" fmla="*/ 595041 w 2487611"/>
              <a:gd name="connsiteY62" fmla="*/ 693773 h 4098299"/>
              <a:gd name="connsiteX63" fmla="*/ 1238115 w 2487611"/>
              <a:gd name="connsiteY63" fmla="*/ 0 h 4098299"/>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43449 w 2487611"/>
              <a:gd name="connsiteY47" fmla="*/ 87037 h 4093851"/>
              <a:gd name="connsiteX48" fmla="*/ 1229544 w 2487611"/>
              <a:gd name="connsiteY48" fmla="*/ 0 h 4093851"/>
              <a:gd name="connsiteX49" fmla="*/ 1891856 w 2487611"/>
              <a:gd name="connsiteY49" fmla="*/ 689325 h 4093851"/>
              <a:gd name="connsiteX50" fmla="*/ 2096831 w 2487611"/>
              <a:gd name="connsiteY50" fmla="*/ 1528592 h 4093851"/>
              <a:gd name="connsiteX51" fmla="*/ 2003408 w 2487611"/>
              <a:gd name="connsiteY51" fmla="*/ 2030177 h 4093851"/>
              <a:gd name="connsiteX52" fmla="*/ 2224895 w 2487611"/>
              <a:gd name="connsiteY52" fmla="*/ 2165537 h 4093851"/>
              <a:gd name="connsiteX53" fmla="*/ 2487611 w 2487611"/>
              <a:gd name="connsiteY53" fmla="*/ 2895692 h 4093851"/>
              <a:gd name="connsiteX54" fmla="*/ 1777602 w 2487611"/>
              <a:gd name="connsiteY54" fmla="*/ 2631706 h 4093851"/>
              <a:gd name="connsiteX55" fmla="*/ 1697050 w 2487611"/>
              <a:gd name="connsiteY55" fmla="*/ 2779686 h 4093851"/>
              <a:gd name="connsiteX56" fmla="*/ 789847 w 2487611"/>
              <a:gd name="connsiteY56" fmla="*/ 2779686 h 4093851"/>
              <a:gd name="connsiteX57" fmla="*/ 709405 w 2487611"/>
              <a:gd name="connsiteY57" fmla="*/ 2631931 h 4093851"/>
              <a:gd name="connsiteX58" fmla="*/ 0 w 2487611"/>
              <a:gd name="connsiteY58" fmla="*/ 2895692 h 4093851"/>
              <a:gd name="connsiteX59" fmla="*/ 262716 w 2487611"/>
              <a:gd name="connsiteY59" fmla="*/ 2165537 h 4093851"/>
              <a:gd name="connsiteX60" fmla="*/ 483603 w 2487611"/>
              <a:gd name="connsiteY60" fmla="*/ 2030543 h 4093851"/>
              <a:gd name="connsiteX61" fmla="*/ 390066 w 2487611"/>
              <a:gd name="connsiteY61" fmla="*/ 1528592 h 4093851"/>
              <a:gd name="connsiteX62" fmla="*/ 595041 w 2487611"/>
              <a:gd name="connsiteY62" fmla="*/ 689325 h 4093851"/>
              <a:gd name="connsiteX63" fmla="*/ 1225855 w 2487611"/>
              <a:gd name="connsiteY63" fmla="*/ 9198 h 4093851"/>
              <a:gd name="connsiteX0" fmla="*/ 1355591 w 2487611"/>
              <a:gd name="connsiteY0" fmla="*/ 3167854 h 4093851"/>
              <a:gd name="connsiteX1" fmla="*/ 1668701 w 2487611"/>
              <a:gd name="connsiteY1" fmla="*/ 3468438 h 4093851"/>
              <a:gd name="connsiteX2" fmla="*/ 1698103 w 2487611"/>
              <a:gd name="connsiteY2" fmla="*/ 3812081 h 4093851"/>
              <a:gd name="connsiteX3" fmla="*/ 1503571 w 2487611"/>
              <a:gd name="connsiteY3" fmla="*/ 3594589 h 4093851"/>
              <a:gd name="connsiteX4" fmla="*/ 1461585 w 2487611"/>
              <a:gd name="connsiteY4" fmla="*/ 3808330 h 4093851"/>
              <a:gd name="connsiteX5" fmla="*/ 1244671 w 2487611"/>
              <a:gd name="connsiteY5" fmla="*/ 4093851 h 4093851"/>
              <a:gd name="connsiteX6" fmla="*/ 1079392 w 2487611"/>
              <a:gd name="connsiteY6" fmla="*/ 3788092 h 4093851"/>
              <a:gd name="connsiteX7" fmla="*/ 987763 w 2487611"/>
              <a:gd name="connsiteY7" fmla="*/ 3655894 h 4093851"/>
              <a:gd name="connsiteX8" fmla="*/ 854400 w 2487611"/>
              <a:gd name="connsiteY8" fmla="*/ 3722616 h 4093851"/>
              <a:gd name="connsiteX9" fmla="*/ 869102 w 2487611"/>
              <a:gd name="connsiteY9" fmla="*/ 3399201 h 4093851"/>
              <a:gd name="connsiteX10" fmla="*/ 1052587 w 2487611"/>
              <a:gd name="connsiteY10" fmla="*/ 3201656 h 4093851"/>
              <a:gd name="connsiteX11" fmla="*/ 1019981 w 2487611"/>
              <a:gd name="connsiteY11" fmla="*/ 3245679 h 4093851"/>
              <a:gd name="connsiteX12" fmla="*/ 1012121 w 2487611"/>
              <a:gd name="connsiteY12" fmla="*/ 3418596 h 4093851"/>
              <a:gd name="connsiteX13" fmla="*/ 1083424 w 2487611"/>
              <a:gd name="connsiteY13" fmla="*/ 3382923 h 4093851"/>
              <a:gd name="connsiteX14" fmla="*/ 1132416 w 2487611"/>
              <a:gd name="connsiteY14" fmla="*/ 3453603 h 4093851"/>
              <a:gd name="connsiteX15" fmla="*/ 1220783 w 2487611"/>
              <a:gd name="connsiteY15" fmla="*/ 3617080 h 4093851"/>
              <a:gd name="connsiteX16" fmla="*/ 1336759 w 2487611"/>
              <a:gd name="connsiteY16" fmla="*/ 3464423 h 4093851"/>
              <a:gd name="connsiteX17" fmla="*/ 1359207 w 2487611"/>
              <a:gd name="connsiteY17" fmla="*/ 3350144 h 4093851"/>
              <a:gd name="connsiteX18" fmla="*/ 1463216 w 2487611"/>
              <a:gd name="connsiteY18" fmla="*/ 3466428 h 4093851"/>
              <a:gd name="connsiteX19" fmla="*/ 1447496 w 2487611"/>
              <a:gd name="connsiteY19" fmla="*/ 3282696 h 4093851"/>
              <a:gd name="connsiteX20" fmla="*/ 1355591 w 2487611"/>
              <a:gd name="connsiteY20" fmla="*/ 3167854 h 4093851"/>
              <a:gd name="connsiteX21" fmla="*/ 803026 w 2487611"/>
              <a:gd name="connsiteY21" fmla="*/ 2860289 h 4093851"/>
              <a:gd name="connsiteX22" fmla="*/ 1689473 w 2487611"/>
              <a:gd name="connsiteY22" fmla="*/ 2860289 h 4093851"/>
              <a:gd name="connsiteX23" fmla="*/ 1482985 w 2487611"/>
              <a:gd name="connsiteY23" fmla="*/ 3140337 h 4093851"/>
              <a:gd name="connsiteX24" fmla="*/ 1009514 w 2487611"/>
              <a:gd name="connsiteY24" fmla="*/ 3140337 h 4093851"/>
              <a:gd name="connsiteX25" fmla="*/ 803026 w 2487611"/>
              <a:gd name="connsiteY25" fmla="*/ 2860289 h 4093851"/>
              <a:gd name="connsiteX26" fmla="*/ 1246249 w 2487611"/>
              <a:gd name="connsiteY26" fmla="*/ 1560224 h 4093851"/>
              <a:gd name="connsiteX27" fmla="*/ 1346518 w 2487611"/>
              <a:gd name="connsiteY27" fmla="*/ 1660493 h 4093851"/>
              <a:gd name="connsiteX28" fmla="*/ 1246249 w 2487611"/>
              <a:gd name="connsiteY28" fmla="*/ 1760762 h 4093851"/>
              <a:gd name="connsiteX29" fmla="*/ 1145980 w 2487611"/>
              <a:gd name="connsiteY29" fmla="*/ 1660493 h 4093851"/>
              <a:gd name="connsiteX30" fmla="*/ 1246249 w 2487611"/>
              <a:gd name="connsiteY30" fmla="*/ 1560224 h 4093851"/>
              <a:gd name="connsiteX31" fmla="*/ 1246249 w 2487611"/>
              <a:gd name="connsiteY31" fmla="*/ 1490718 h 4093851"/>
              <a:gd name="connsiteX32" fmla="*/ 1076474 w 2487611"/>
              <a:gd name="connsiteY32" fmla="*/ 1660493 h 4093851"/>
              <a:gd name="connsiteX33" fmla="*/ 1246249 w 2487611"/>
              <a:gd name="connsiteY33" fmla="*/ 1830268 h 4093851"/>
              <a:gd name="connsiteX34" fmla="*/ 1416024 w 2487611"/>
              <a:gd name="connsiteY34" fmla="*/ 1660493 h 4093851"/>
              <a:gd name="connsiteX35" fmla="*/ 1246249 w 2487611"/>
              <a:gd name="connsiteY35" fmla="*/ 1490718 h 4093851"/>
              <a:gd name="connsiteX36" fmla="*/ 1246249 w 2487611"/>
              <a:gd name="connsiteY36" fmla="*/ 737348 h 4093851"/>
              <a:gd name="connsiteX37" fmla="*/ 1446787 w 2487611"/>
              <a:gd name="connsiteY37" fmla="*/ 937886 h 4093851"/>
              <a:gd name="connsiteX38" fmla="*/ 1246249 w 2487611"/>
              <a:gd name="connsiteY38" fmla="*/ 1138424 h 4093851"/>
              <a:gd name="connsiteX39" fmla="*/ 1045711 w 2487611"/>
              <a:gd name="connsiteY39" fmla="*/ 937886 h 4093851"/>
              <a:gd name="connsiteX40" fmla="*/ 1246249 w 2487611"/>
              <a:gd name="connsiteY40" fmla="*/ 737348 h 4093851"/>
              <a:gd name="connsiteX41" fmla="*/ 1246249 w 2487611"/>
              <a:gd name="connsiteY41" fmla="*/ 598336 h 4093851"/>
              <a:gd name="connsiteX42" fmla="*/ 906699 w 2487611"/>
              <a:gd name="connsiteY42" fmla="*/ 937886 h 4093851"/>
              <a:gd name="connsiteX43" fmla="*/ 1246249 w 2487611"/>
              <a:gd name="connsiteY43" fmla="*/ 1277436 h 4093851"/>
              <a:gd name="connsiteX44" fmla="*/ 1585799 w 2487611"/>
              <a:gd name="connsiteY44" fmla="*/ 937886 h 4093851"/>
              <a:gd name="connsiteX45" fmla="*/ 1246249 w 2487611"/>
              <a:gd name="connsiteY45" fmla="*/ 598336 h 4093851"/>
              <a:gd name="connsiteX46" fmla="*/ 1225855 w 2487611"/>
              <a:gd name="connsiteY46" fmla="*/ 9198 h 4093851"/>
              <a:gd name="connsiteX47" fmla="*/ 1229544 w 2487611"/>
              <a:gd name="connsiteY47" fmla="*/ 0 h 4093851"/>
              <a:gd name="connsiteX48" fmla="*/ 1891856 w 2487611"/>
              <a:gd name="connsiteY48" fmla="*/ 689325 h 4093851"/>
              <a:gd name="connsiteX49" fmla="*/ 2096831 w 2487611"/>
              <a:gd name="connsiteY49" fmla="*/ 1528592 h 4093851"/>
              <a:gd name="connsiteX50" fmla="*/ 2003408 w 2487611"/>
              <a:gd name="connsiteY50" fmla="*/ 2030177 h 4093851"/>
              <a:gd name="connsiteX51" fmla="*/ 2224895 w 2487611"/>
              <a:gd name="connsiteY51" fmla="*/ 2165537 h 4093851"/>
              <a:gd name="connsiteX52" fmla="*/ 2487611 w 2487611"/>
              <a:gd name="connsiteY52" fmla="*/ 2895692 h 4093851"/>
              <a:gd name="connsiteX53" fmla="*/ 1777602 w 2487611"/>
              <a:gd name="connsiteY53" fmla="*/ 2631706 h 4093851"/>
              <a:gd name="connsiteX54" fmla="*/ 1697050 w 2487611"/>
              <a:gd name="connsiteY54" fmla="*/ 2779686 h 4093851"/>
              <a:gd name="connsiteX55" fmla="*/ 789847 w 2487611"/>
              <a:gd name="connsiteY55" fmla="*/ 2779686 h 4093851"/>
              <a:gd name="connsiteX56" fmla="*/ 709405 w 2487611"/>
              <a:gd name="connsiteY56" fmla="*/ 2631931 h 4093851"/>
              <a:gd name="connsiteX57" fmla="*/ 0 w 2487611"/>
              <a:gd name="connsiteY57" fmla="*/ 2895692 h 4093851"/>
              <a:gd name="connsiteX58" fmla="*/ 262716 w 2487611"/>
              <a:gd name="connsiteY58" fmla="*/ 2165537 h 4093851"/>
              <a:gd name="connsiteX59" fmla="*/ 483603 w 2487611"/>
              <a:gd name="connsiteY59" fmla="*/ 2030543 h 4093851"/>
              <a:gd name="connsiteX60" fmla="*/ 390066 w 2487611"/>
              <a:gd name="connsiteY60" fmla="*/ 1528592 h 4093851"/>
              <a:gd name="connsiteX61" fmla="*/ 595041 w 2487611"/>
              <a:gd name="connsiteY61" fmla="*/ 689325 h 4093851"/>
              <a:gd name="connsiteX62" fmla="*/ 1225855 w 2487611"/>
              <a:gd name="connsiteY62" fmla="*/ 9198 h 4093851"/>
              <a:gd name="connsiteX0" fmla="*/ 1355591 w 2487611"/>
              <a:gd name="connsiteY0" fmla="*/ 3168890 h 4094887"/>
              <a:gd name="connsiteX1" fmla="*/ 1668701 w 2487611"/>
              <a:gd name="connsiteY1" fmla="*/ 3469474 h 4094887"/>
              <a:gd name="connsiteX2" fmla="*/ 1698103 w 2487611"/>
              <a:gd name="connsiteY2" fmla="*/ 3813117 h 4094887"/>
              <a:gd name="connsiteX3" fmla="*/ 1503571 w 2487611"/>
              <a:gd name="connsiteY3" fmla="*/ 3595625 h 4094887"/>
              <a:gd name="connsiteX4" fmla="*/ 1461585 w 2487611"/>
              <a:gd name="connsiteY4" fmla="*/ 3809366 h 4094887"/>
              <a:gd name="connsiteX5" fmla="*/ 1244671 w 2487611"/>
              <a:gd name="connsiteY5" fmla="*/ 4094887 h 4094887"/>
              <a:gd name="connsiteX6" fmla="*/ 1079392 w 2487611"/>
              <a:gd name="connsiteY6" fmla="*/ 3789128 h 4094887"/>
              <a:gd name="connsiteX7" fmla="*/ 987763 w 2487611"/>
              <a:gd name="connsiteY7" fmla="*/ 3656930 h 4094887"/>
              <a:gd name="connsiteX8" fmla="*/ 854400 w 2487611"/>
              <a:gd name="connsiteY8" fmla="*/ 3723652 h 4094887"/>
              <a:gd name="connsiteX9" fmla="*/ 869102 w 2487611"/>
              <a:gd name="connsiteY9" fmla="*/ 3400237 h 4094887"/>
              <a:gd name="connsiteX10" fmla="*/ 1052587 w 2487611"/>
              <a:gd name="connsiteY10" fmla="*/ 3202692 h 4094887"/>
              <a:gd name="connsiteX11" fmla="*/ 1019981 w 2487611"/>
              <a:gd name="connsiteY11" fmla="*/ 3246715 h 4094887"/>
              <a:gd name="connsiteX12" fmla="*/ 1012121 w 2487611"/>
              <a:gd name="connsiteY12" fmla="*/ 3419632 h 4094887"/>
              <a:gd name="connsiteX13" fmla="*/ 1083424 w 2487611"/>
              <a:gd name="connsiteY13" fmla="*/ 3383959 h 4094887"/>
              <a:gd name="connsiteX14" fmla="*/ 1132416 w 2487611"/>
              <a:gd name="connsiteY14" fmla="*/ 3454639 h 4094887"/>
              <a:gd name="connsiteX15" fmla="*/ 1220783 w 2487611"/>
              <a:gd name="connsiteY15" fmla="*/ 3618116 h 4094887"/>
              <a:gd name="connsiteX16" fmla="*/ 1336759 w 2487611"/>
              <a:gd name="connsiteY16" fmla="*/ 3465459 h 4094887"/>
              <a:gd name="connsiteX17" fmla="*/ 1359207 w 2487611"/>
              <a:gd name="connsiteY17" fmla="*/ 3351180 h 4094887"/>
              <a:gd name="connsiteX18" fmla="*/ 1463216 w 2487611"/>
              <a:gd name="connsiteY18" fmla="*/ 3467464 h 4094887"/>
              <a:gd name="connsiteX19" fmla="*/ 1447496 w 2487611"/>
              <a:gd name="connsiteY19" fmla="*/ 3283732 h 4094887"/>
              <a:gd name="connsiteX20" fmla="*/ 1355591 w 2487611"/>
              <a:gd name="connsiteY20" fmla="*/ 3168890 h 4094887"/>
              <a:gd name="connsiteX21" fmla="*/ 803026 w 2487611"/>
              <a:gd name="connsiteY21" fmla="*/ 2861325 h 4094887"/>
              <a:gd name="connsiteX22" fmla="*/ 1689473 w 2487611"/>
              <a:gd name="connsiteY22" fmla="*/ 2861325 h 4094887"/>
              <a:gd name="connsiteX23" fmla="*/ 1482985 w 2487611"/>
              <a:gd name="connsiteY23" fmla="*/ 3141373 h 4094887"/>
              <a:gd name="connsiteX24" fmla="*/ 1009514 w 2487611"/>
              <a:gd name="connsiteY24" fmla="*/ 3141373 h 4094887"/>
              <a:gd name="connsiteX25" fmla="*/ 803026 w 2487611"/>
              <a:gd name="connsiteY25" fmla="*/ 2861325 h 4094887"/>
              <a:gd name="connsiteX26" fmla="*/ 1246249 w 2487611"/>
              <a:gd name="connsiteY26" fmla="*/ 1561260 h 4094887"/>
              <a:gd name="connsiteX27" fmla="*/ 1346518 w 2487611"/>
              <a:gd name="connsiteY27" fmla="*/ 1661529 h 4094887"/>
              <a:gd name="connsiteX28" fmla="*/ 1246249 w 2487611"/>
              <a:gd name="connsiteY28" fmla="*/ 1761798 h 4094887"/>
              <a:gd name="connsiteX29" fmla="*/ 1145980 w 2487611"/>
              <a:gd name="connsiteY29" fmla="*/ 1661529 h 4094887"/>
              <a:gd name="connsiteX30" fmla="*/ 1246249 w 2487611"/>
              <a:gd name="connsiteY30" fmla="*/ 1561260 h 4094887"/>
              <a:gd name="connsiteX31" fmla="*/ 1246249 w 2487611"/>
              <a:gd name="connsiteY31" fmla="*/ 1491754 h 4094887"/>
              <a:gd name="connsiteX32" fmla="*/ 1076474 w 2487611"/>
              <a:gd name="connsiteY32" fmla="*/ 1661529 h 4094887"/>
              <a:gd name="connsiteX33" fmla="*/ 1246249 w 2487611"/>
              <a:gd name="connsiteY33" fmla="*/ 1831304 h 4094887"/>
              <a:gd name="connsiteX34" fmla="*/ 1416024 w 2487611"/>
              <a:gd name="connsiteY34" fmla="*/ 1661529 h 4094887"/>
              <a:gd name="connsiteX35" fmla="*/ 1246249 w 2487611"/>
              <a:gd name="connsiteY35" fmla="*/ 1491754 h 4094887"/>
              <a:gd name="connsiteX36" fmla="*/ 1246249 w 2487611"/>
              <a:gd name="connsiteY36" fmla="*/ 738384 h 4094887"/>
              <a:gd name="connsiteX37" fmla="*/ 1446787 w 2487611"/>
              <a:gd name="connsiteY37" fmla="*/ 938922 h 4094887"/>
              <a:gd name="connsiteX38" fmla="*/ 1246249 w 2487611"/>
              <a:gd name="connsiteY38" fmla="*/ 1139460 h 4094887"/>
              <a:gd name="connsiteX39" fmla="*/ 1045711 w 2487611"/>
              <a:gd name="connsiteY39" fmla="*/ 938922 h 4094887"/>
              <a:gd name="connsiteX40" fmla="*/ 1246249 w 2487611"/>
              <a:gd name="connsiteY40" fmla="*/ 738384 h 4094887"/>
              <a:gd name="connsiteX41" fmla="*/ 1246249 w 2487611"/>
              <a:gd name="connsiteY41" fmla="*/ 599372 h 4094887"/>
              <a:gd name="connsiteX42" fmla="*/ 906699 w 2487611"/>
              <a:gd name="connsiteY42" fmla="*/ 938922 h 4094887"/>
              <a:gd name="connsiteX43" fmla="*/ 1246249 w 2487611"/>
              <a:gd name="connsiteY43" fmla="*/ 1278472 h 4094887"/>
              <a:gd name="connsiteX44" fmla="*/ 1585799 w 2487611"/>
              <a:gd name="connsiteY44" fmla="*/ 938922 h 4094887"/>
              <a:gd name="connsiteX45" fmla="*/ 1246249 w 2487611"/>
              <a:gd name="connsiteY45" fmla="*/ 599372 h 4094887"/>
              <a:gd name="connsiteX46" fmla="*/ 1235050 w 2487611"/>
              <a:gd name="connsiteY46" fmla="*/ 0 h 4094887"/>
              <a:gd name="connsiteX47" fmla="*/ 1229544 w 2487611"/>
              <a:gd name="connsiteY47" fmla="*/ 1036 h 4094887"/>
              <a:gd name="connsiteX48" fmla="*/ 1891856 w 2487611"/>
              <a:gd name="connsiteY48" fmla="*/ 690361 h 4094887"/>
              <a:gd name="connsiteX49" fmla="*/ 2096831 w 2487611"/>
              <a:gd name="connsiteY49" fmla="*/ 1529628 h 4094887"/>
              <a:gd name="connsiteX50" fmla="*/ 2003408 w 2487611"/>
              <a:gd name="connsiteY50" fmla="*/ 2031213 h 4094887"/>
              <a:gd name="connsiteX51" fmla="*/ 2224895 w 2487611"/>
              <a:gd name="connsiteY51" fmla="*/ 2166573 h 4094887"/>
              <a:gd name="connsiteX52" fmla="*/ 2487611 w 2487611"/>
              <a:gd name="connsiteY52" fmla="*/ 2896728 h 4094887"/>
              <a:gd name="connsiteX53" fmla="*/ 1777602 w 2487611"/>
              <a:gd name="connsiteY53" fmla="*/ 2632742 h 4094887"/>
              <a:gd name="connsiteX54" fmla="*/ 1697050 w 2487611"/>
              <a:gd name="connsiteY54" fmla="*/ 2780722 h 4094887"/>
              <a:gd name="connsiteX55" fmla="*/ 789847 w 2487611"/>
              <a:gd name="connsiteY55" fmla="*/ 2780722 h 4094887"/>
              <a:gd name="connsiteX56" fmla="*/ 709405 w 2487611"/>
              <a:gd name="connsiteY56" fmla="*/ 2632967 h 4094887"/>
              <a:gd name="connsiteX57" fmla="*/ 0 w 2487611"/>
              <a:gd name="connsiteY57" fmla="*/ 2896728 h 4094887"/>
              <a:gd name="connsiteX58" fmla="*/ 262716 w 2487611"/>
              <a:gd name="connsiteY58" fmla="*/ 2166573 h 4094887"/>
              <a:gd name="connsiteX59" fmla="*/ 483603 w 2487611"/>
              <a:gd name="connsiteY59" fmla="*/ 2031579 h 4094887"/>
              <a:gd name="connsiteX60" fmla="*/ 390066 w 2487611"/>
              <a:gd name="connsiteY60" fmla="*/ 1529628 h 4094887"/>
              <a:gd name="connsiteX61" fmla="*/ 595041 w 2487611"/>
              <a:gd name="connsiteY61" fmla="*/ 690361 h 4094887"/>
              <a:gd name="connsiteX62" fmla="*/ 1235050 w 2487611"/>
              <a:gd name="connsiteY62" fmla="*/ 0 h 409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487611" h="4094887">
                <a:moveTo>
                  <a:pt x="1355591" y="3168890"/>
                </a:moveTo>
                <a:cubicBezTo>
                  <a:pt x="1473595" y="3210993"/>
                  <a:pt x="1581876" y="3305191"/>
                  <a:pt x="1668701" y="3469474"/>
                </a:cubicBezTo>
                <a:cubicBezTo>
                  <a:pt x="1695925" y="3526851"/>
                  <a:pt x="1780322" y="3714906"/>
                  <a:pt x="1698103" y="3813117"/>
                </a:cubicBezTo>
                <a:cubicBezTo>
                  <a:pt x="1602299" y="3649464"/>
                  <a:pt x="1614173" y="3625906"/>
                  <a:pt x="1503571" y="3595625"/>
                </a:cubicBezTo>
                <a:cubicBezTo>
                  <a:pt x="1496942" y="3685463"/>
                  <a:pt x="1467966" y="3774165"/>
                  <a:pt x="1461585" y="3809366"/>
                </a:cubicBezTo>
                <a:cubicBezTo>
                  <a:pt x="1385470" y="3978592"/>
                  <a:pt x="1404096" y="3968132"/>
                  <a:pt x="1244671" y="4094887"/>
                </a:cubicBezTo>
                <a:cubicBezTo>
                  <a:pt x="1246206" y="3880802"/>
                  <a:pt x="1159532" y="3834965"/>
                  <a:pt x="1079392" y="3789128"/>
                </a:cubicBezTo>
                <a:cubicBezTo>
                  <a:pt x="1026853" y="3769315"/>
                  <a:pt x="996695" y="3717697"/>
                  <a:pt x="987763" y="3656930"/>
                </a:cubicBezTo>
                <a:cubicBezTo>
                  <a:pt x="943900" y="3685346"/>
                  <a:pt x="898437" y="3695225"/>
                  <a:pt x="854400" y="3723652"/>
                </a:cubicBezTo>
                <a:cubicBezTo>
                  <a:pt x="854400" y="3658863"/>
                  <a:pt x="789060" y="3535267"/>
                  <a:pt x="869102" y="3400237"/>
                </a:cubicBezTo>
                <a:cubicBezTo>
                  <a:pt x="905823" y="3342803"/>
                  <a:pt x="973047" y="3258718"/>
                  <a:pt x="1052587" y="3202692"/>
                </a:cubicBezTo>
                <a:lnTo>
                  <a:pt x="1019981" y="3246715"/>
                </a:lnTo>
                <a:cubicBezTo>
                  <a:pt x="977187" y="3318910"/>
                  <a:pt x="1012121" y="3384991"/>
                  <a:pt x="1012121" y="3419632"/>
                </a:cubicBezTo>
                <a:cubicBezTo>
                  <a:pt x="1035665" y="3404433"/>
                  <a:pt x="1059972" y="3399151"/>
                  <a:pt x="1083424" y="3383959"/>
                </a:cubicBezTo>
                <a:cubicBezTo>
                  <a:pt x="1088200" y="3416448"/>
                  <a:pt x="1104325" y="3444046"/>
                  <a:pt x="1132416" y="3454639"/>
                </a:cubicBezTo>
                <a:cubicBezTo>
                  <a:pt x="1175263" y="3479146"/>
                  <a:pt x="1221604" y="3503653"/>
                  <a:pt x="1220783" y="3618116"/>
                </a:cubicBezTo>
                <a:cubicBezTo>
                  <a:pt x="1306022" y="3550346"/>
                  <a:pt x="1296063" y="3555938"/>
                  <a:pt x="1336759" y="3465459"/>
                </a:cubicBezTo>
                <a:cubicBezTo>
                  <a:pt x="1340170" y="3446638"/>
                  <a:pt x="1355662" y="3399214"/>
                  <a:pt x="1359207" y="3351180"/>
                </a:cubicBezTo>
                <a:cubicBezTo>
                  <a:pt x="1418341" y="3367371"/>
                  <a:pt x="1411993" y="3379966"/>
                  <a:pt x="1463216" y="3467464"/>
                </a:cubicBezTo>
                <a:cubicBezTo>
                  <a:pt x="1507175" y="3414955"/>
                  <a:pt x="1462051" y="3314410"/>
                  <a:pt x="1447496" y="3283732"/>
                </a:cubicBezTo>
                <a:cubicBezTo>
                  <a:pt x="1420721" y="3233074"/>
                  <a:pt x="1390133" y="3194880"/>
                  <a:pt x="1355591" y="3168890"/>
                </a:cubicBezTo>
                <a:close/>
                <a:moveTo>
                  <a:pt x="803026" y="2861325"/>
                </a:moveTo>
                <a:lnTo>
                  <a:pt x="1689473" y="2861325"/>
                </a:lnTo>
                <a:lnTo>
                  <a:pt x="1482985" y="3141373"/>
                </a:lnTo>
                <a:lnTo>
                  <a:pt x="1009514" y="3141373"/>
                </a:lnTo>
                <a:lnTo>
                  <a:pt x="803026" y="2861325"/>
                </a:lnTo>
                <a:close/>
                <a:moveTo>
                  <a:pt x="1246249" y="1561260"/>
                </a:moveTo>
                <a:cubicBezTo>
                  <a:pt x="1301626" y="1561260"/>
                  <a:pt x="1346518" y="1606152"/>
                  <a:pt x="1346518" y="1661529"/>
                </a:cubicBezTo>
                <a:cubicBezTo>
                  <a:pt x="1346518" y="1716906"/>
                  <a:pt x="1301626" y="1761798"/>
                  <a:pt x="1246249" y="1761798"/>
                </a:cubicBezTo>
                <a:cubicBezTo>
                  <a:pt x="1190872" y="1761798"/>
                  <a:pt x="1145980" y="1716906"/>
                  <a:pt x="1145980" y="1661529"/>
                </a:cubicBezTo>
                <a:cubicBezTo>
                  <a:pt x="1145980" y="1606152"/>
                  <a:pt x="1190872" y="1561260"/>
                  <a:pt x="1246249" y="1561260"/>
                </a:cubicBezTo>
                <a:close/>
                <a:moveTo>
                  <a:pt x="1246249" y="1491754"/>
                </a:moveTo>
                <a:cubicBezTo>
                  <a:pt x="1152485" y="1491754"/>
                  <a:pt x="1076474" y="1567765"/>
                  <a:pt x="1076474" y="1661529"/>
                </a:cubicBezTo>
                <a:cubicBezTo>
                  <a:pt x="1076474" y="1755293"/>
                  <a:pt x="1152485" y="1831304"/>
                  <a:pt x="1246249" y="1831304"/>
                </a:cubicBezTo>
                <a:cubicBezTo>
                  <a:pt x="1340013" y="1831304"/>
                  <a:pt x="1416024" y="1755293"/>
                  <a:pt x="1416024" y="1661529"/>
                </a:cubicBezTo>
                <a:cubicBezTo>
                  <a:pt x="1416024" y="1567765"/>
                  <a:pt x="1340013" y="1491754"/>
                  <a:pt x="1246249" y="1491754"/>
                </a:cubicBezTo>
                <a:close/>
                <a:moveTo>
                  <a:pt x="1246249" y="738384"/>
                </a:moveTo>
                <a:cubicBezTo>
                  <a:pt x="1357003" y="738384"/>
                  <a:pt x="1446787" y="828168"/>
                  <a:pt x="1446787" y="938922"/>
                </a:cubicBezTo>
                <a:cubicBezTo>
                  <a:pt x="1446787" y="1049676"/>
                  <a:pt x="1357003" y="1139460"/>
                  <a:pt x="1246249" y="1139460"/>
                </a:cubicBezTo>
                <a:cubicBezTo>
                  <a:pt x="1135495" y="1139460"/>
                  <a:pt x="1045711" y="1049676"/>
                  <a:pt x="1045711" y="938922"/>
                </a:cubicBezTo>
                <a:cubicBezTo>
                  <a:pt x="1045711" y="828168"/>
                  <a:pt x="1135495" y="738384"/>
                  <a:pt x="1246249" y="738384"/>
                </a:cubicBezTo>
                <a:close/>
                <a:moveTo>
                  <a:pt x="1246249" y="599372"/>
                </a:moveTo>
                <a:cubicBezTo>
                  <a:pt x="1058721" y="599372"/>
                  <a:pt x="906699" y="751394"/>
                  <a:pt x="906699" y="938922"/>
                </a:cubicBezTo>
                <a:cubicBezTo>
                  <a:pt x="906699" y="1126450"/>
                  <a:pt x="1058721" y="1278472"/>
                  <a:pt x="1246249" y="1278472"/>
                </a:cubicBezTo>
                <a:cubicBezTo>
                  <a:pt x="1433777" y="1278472"/>
                  <a:pt x="1585799" y="1126450"/>
                  <a:pt x="1585799" y="938922"/>
                </a:cubicBezTo>
                <a:cubicBezTo>
                  <a:pt x="1585799" y="751394"/>
                  <a:pt x="1433777" y="599372"/>
                  <a:pt x="1246249" y="599372"/>
                </a:cubicBezTo>
                <a:close/>
                <a:moveTo>
                  <a:pt x="1235050" y="0"/>
                </a:moveTo>
                <a:lnTo>
                  <a:pt x="1229544" y="1036"/>
                </a:lnTo>
                <a:cubicBezTo>
                  <a:pt x="1489347" y="133873"/>
                  <a:pt x="1749649" y="461397"/>
                  <a:pt x="1891856" y="690361"/>
                </a:cubicBezTo>
                <a:cubicBezTo>
                  <a:pt x="2013592" y="919326"/>
                  <a:pt x="2102003" y="1246061"/>
                  <a:pt x="2096831" y="1529628"/>
                </a:cubicBezTo>
                <a:cubicBezTo>
                  <a:pt x="2096831" y="1659128"/>
                  <a:pt x="2058845" y="1842372"/>
                  <a:pt x="2003408" y="2031213"/>
                </a:cubicBezTo>
                <a:lnTo>
                  <a:pt x="2224895" y="2166573"/>
                </a:lnTo>
                <a:lnTo>
                  <a:pt x="2487611" y="2896728"/>
                </a:lnTo>
                <a:lnTo>
                  <a:pt x="1777602" y="2632742"/>
                </a:lnTo>
                <a:cubicBezTo>
                  <a:pt x="1749049" y="2692676"/>
                  <a:pt x="1721557" y="2743254"/>
                  <a:pt x="1697050" y="2780722"/>
                </a:cubicBezTo>
                <a:lnTo>
                  <a:pt x="789847" y="2780722"/>
                </a:lnTo>
                <a:cubicBezTo>
                  <a:pt x="765372" y="2743301"/>
                  <a:pt x="737918" y="2692803"/>
                  <a:pt x="709405" y="2632967"/>
                </a:cubicBezTo>
                <a:lnTo>
                  <a:pt x="0" y="2896728"/>
                </a:lnTo>
                <a:lnTo>
                  <a:pt x="262716" y="2166573"/>
                </a:lnTo>
                <a:lnTo>
                  <a:pt x="483603" y="2031579"/>
                </a:lnTo>
                <a:cubicBezTo>
                  <a:pt x="428102" y="1842611"/>
                  <a:pt x="390066" y="1659212"/>
                  <a:pt x="390066" y="1529628"/>
                </a:cubicBezTo>
                <a:cubicBezTo>
                  <a:pt x="384894" y="1246061"/>
                  <a:pt x="473305" y="919326"/>
                  <a:pt x="595041" y="690361"/>
                </a:cubicBezTo>
                <a:cubicBezTo>
                  <a:pt x="737248" y="461397"/>
                  <a:pt x="957359" y="97388"/>
                  <a:pt x="1235050" y="0"/>
                </a:cubicBez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Franklin Gothic Book" panose="020B0502020104020203"/>
              <a:cs typeface="+mn-cs"/>
            </a:endParaRPr>
          </a:p>
        </p:txBody>
      </p:sp>
      <p:sp>
        <p:nvSpPr>
          <p:cNvPr id="9" name="TextBox 8">
            <a:extLst>
              <a:ext uri="{FF2B5EF4-FFF2-40B4-BE49-F238E27FC236}">
                <a16:creationId xmlns:a16="http://schemas.microsoft.com/office/drawing/2014/main" id="{122C7750-3716-4CBD-8535-0E2EF674E74B}"/>
              </a:ext>
            </a:extLst>
          </p:cNvPr>
          <p:cNvSpPr txBox="1"/>
          <p:nvPr/>
        </p:nvSpPr>
        <p:spPr>
          <a:xfrm>
            <a:off x="5390039" y="5189540"/>
            <a:ext cx="1411922" cy="50783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700" b="1" i="0" u="none" strike="noStrike" kern="1200" cap="none" spc="0" normalizeH="0" baseline="0" noProof="0" dirty="0">
                <a:ln>
                  <a:noFill/>
                </a:ln>
                <a:solidFill>
                  <a:prstClr val="white"/>
                </a:solidFill>
                <a:effectLst/>
                <a:uLnTx/>
                <a:uFillTx/>
                <a:latin typeface="Franklin Gothic Book" panose="020B0502020104020203"/>
                <a:cs typeface="Arial" pitchFamily="34" charset="0"/>
              </a:rPr>
              <a:t>START</a:t>
            </a:r>
            <a:endParaRPr kumimoji="0" lang="ko-KR" altLang="en-US" sz="2700" b="1" i="0" u="none" strike="noStrike" kern="1200" cap="none" spc="0" normalizeH="0" baseline="0" noProof="0" dirty="0">
              <a:ln>
                <a:noFill/>
              </a:ln>
              <a:solidFill>
                <a:prstClr val="white"/>
              </a:solidFill>
              <a:effectLst/>
              <a:uLnTx/>
              <a:uFillTx/>
              <a:latin typeface="Franklin Gothic Book" panose="020B0502020104020203"/>
              <a:cs typeface="Arial" pitchFamily="34" charset="0"/>
            </a:endParaRPr>
          </a:p>
        </p:txBody>
      </p:sp>
      <p:grpSp>
        <p:nvGrpSpPr>
          <p:cNvPr id="10" name="Group 9">
            <a:extLst>
              <a:ext uri="{FF2B5EF4-FFF2-40B4-BE49-F238E27FC236}">
                <a16:creationId xmlns:a16="http://schemas.microsoft.com/office/drawing/2014/main" id="{9A3E8D85-827B-4AE2-A8C2-B07A90C27B0B}"/>
              </a:ext>
            </a:extLst>
          </p:cNvPr>
          <p:cNvGrpSpPr/>
          <p:nvPr/>
        </p:nvGrpSpPr>
        <p:grpSpPr>
          <a:xfrm>
            <a:off x="678996" y="3611524"/>
            <a:ext cx="2988000" cy="1538883"/>
            <a:chOff x="3017859" y="4283314"/>
            <a:chExt cx="1890849" cy="1538883"/>
          </a:xfrm>
        </p:grpSpPr>
        <p:sp>
          <p:nvSpPr>
            <p:cNvPr id="11" name="TextBox 10">
              <a:extLst>
                <a:ext uri="{FF2B5EF4-FFF2-40B4-BE49-F238E27FC236}">
                  <a16:creationId xmlns:a16="http://schemas.microsoft.com/office/drawing/2014/main" id="{67B96D41-23EA-4562-95D4-F89554C93CAC}"/>
                </a:ext>
              </a:extLst>
            </p:cNvPr>
            <p:cNvSpPr txBox="1"/>
            <p:nvPr/>
          </p:nvSpPr>
          <p:spPr>
            <a:xfrm>
              <a:off x="3021856" y="4560313"/>
              <a:ext cx="1886852" cy="126188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create it with the columns:- </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0C0"/>
                  </a:solidFill>
                  <a:effectLst/>
                  <a:uLnTx/>
                  <a:uFillTx/>
                  <a:latin typeface="Franklin Gothic Book" panose="020B0502020104020203"/>
                  <a:ea typeface="+mn-ea"/>
                  <a:cs typeface="Arial" pitchFamily="34" charset="0"/>
                </a:rPr>
                <a:t>Data, Time, </a:t>
              </a:r>
              <a:r>
                <a:rPr kumimoji="0" lang="en-US" sz="1200" b="0" i="0" u="none" strike="noStrike" kern="1200" cap="none" spc="0" normalizeH="0" baseline="0" noProof="0" dirty="0" err="1">
                  <a:ln>
                    <a:noFill/>
                  </a:ln>
                  <a:solidFill>
                    <a:srgbClr val="0070C0"/>
                  </a:solidFill>
                  <a:effectLst/>
                  <a:uLnTx/>
                  <a:uFillTx/>
                  <a:latin typeface="Franklin Gothic Book" panose="020B0502020104020203"/>
                  <a:ea typeface="+mn-ea"/>
                  <a:cs typeface="Arial" pitchFamily="34" charset="0"/>
                </a:rPr>
                <a:t>UptimeNanos</a:t>
              </a:r>
              <a:r>
                <a:rPr kumimoji="0" lang="en-US" sz="1200" b="0" i="0" u="none" strike="noStrike" kern="1200" cap="none" spc="0" normalizeH="0" baseline="0" noProof="0" dirty="0">
                  <a:ln>
                    <a:noFill/>
                  </a:ln>
                  <a:solidFill>
                    <a:srgbClr val="0070C0"/>
                  </a:solidFill>
                  <a:effectLst/>
                  <a:uLnTx/>
                  <a:uFillTx/>
                  <a:latin typeface="Franklin Gothic Book" panose="020B0502020104020203"/>
                  <a:ea typeface="+mn-ea"/>
                  <a:cs typeface="Arial" pitchFamily="34" charset="0"/>
                </a:rPr>
                <a:t>,</a:t>
              </a: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 </a:t>
              </a:r>
              <a:r>
                <a:rPr kumimoji="0" lang="en-US" sz="1200" b="0" i="0" u="none" strike="noStrike" kern="1200" cap="none" spc="0" normalizeH="0" baseline="0" noProof="0" dirty="0">
                  <a:ln>
                    <a:noFill/>
                  </a:ln>
                  <a:solidFill>
                    <a:srgbClr val="00B050"/>
                  </a:solidFill>
                  <a:effectLst/>
                  <a:uLnTx/>
                  <a:uFillTx/>
                  <a:latin typeface="Franklin Gothic Book" panose="020B0502020104020203"/>
                  <a:ea typeface="+mn-ea"/>
                  <a:cs typeface="Arial" pitchFamily="34" charset="0"/>
                </a:rPr>
                <a:t>1X_Acelerometro, _1Y_Acelerometro, </a:t>
              </a:r>
              <a:r>
                <a:rPr kumimoji="0" lang="it-IT" sz="1200" b="0" i="0" u="none" strike="noStrike" kern="1200" cap="none" spc="0" normalizeH="0" baseline="0" noProof="0" dirty="0">
                  <a:ln>
                    <a:noFill/>
                  </a:ln>
                  <a:solidFill>
                    <a:srgbClr val="00B050"/>
                  </a:solidFill>
                  <a:effectLst/>
                  <a:uLnTx/>
                  <a:uFillTx/>
                  <a:latin typeface="Franklin Gothic Book" panose="020B0502020104020203"/>
                  <a:ea typeface="+mn-ea"/>
                  <a:cs typeface="Arial" pitchFamily="34" charset="0"/>
                </a:rPr>
                <a:t>_1Z_Acelerometro,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rgbClr val="FF0000"/>
                  </a:solidFill>
                  <a:effectLst/>
                  <a:uLnTx/>
                  <a:uFillTx/>
                  <a:latin typeface="Franklin Gothic Book" panose="020B0502020104020203"/>
                  <a:ea typeface="+mn-ea"/>
                  <a:cs typeface="Arial" pitchFamily="34" charset="0"/>
                </a:rPr>
                <a:t> 2X_Giroscope,</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dirty="0">
                  <a:ln>
                    <a:noFill/>
                  </a:ln>
                  <a:solidFill>
                    <a:srgbClr val="FF0000"/>
                  </a:solidFill>
                  <a:effectLst/>
                  <a:uLnTx/>
                  <a:uFillTx/>
                  <a:latin typeface="Franklin Gothic Book" panose="020B0502020104020203"/>
                  <a:ea typeface="+mn-ea"/>
                  <a:cs typeface="Arial" pitchFamily="34" charset="0"/>
                </a:rPr>
                <a:t>_2Y_Giroscope,_2Z_Giroscope.</a:t>
              </a:r>
              <a:endParaRPr kumimoji="0" lang="ko-KR" altLang="en-US" sz="1200" b="0" i="0" u="none" strike="noStrike" kern="1200" cap="none" spc="0" normalizeH="0" baseline="0" noProof="0" dirty="0">
                <a:ln>
                  <a:noFill/>
                </a:ln>
                <a:solidFill>
                  <a:srgbClr val="FF0000"/>
                </a:solidFill>
                <a:effectLst/>
                <a:uLnTx/>
                <a:uFillTx/>
                <a:latin typeface="Franklin Gothic Book" panose="020B0502020104020203"/>
                <a:cs typeface="Arial" pitchFamily="34" charset="0"/>
              </a:endParaRPr>
            </a:p>
          </p:txBody>
        </p:sp>
        <p:sp>
          <p:nvSpPr>
            <p:cNvPr id="12" name="TextBox 11">
              <a:extLst>
                <a:ext uri="{FF2B5EF4-FFF2-40B4-BE49-F238E27FC236}">
                  <a16:creationId xmlns:a16="http://schemas.microsoft.com/office/drawing/2014/main" id="{4EFBC2D2-05EA-4CCA-A79B-4DDAF2B46FD9}"/>
                </a:ext>
              </a:extLst>
            </p:cNvPr>
            <p:cNvSpPr txBox="1"/>
            <p:nvPr/>
          </p:nvSpPr>
          <p:spPr>
            <a:xfrm>
              <a:off x="3017859" y="4283314"/>
              <a:ext cx="187081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Create Excel File</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endParaRPr>
            </a:p>
          </p:txBody>
        </p:sp>
      </p:grpSp>
      <p:sp>
        <p:nvSpPr>
          <p:cNvPr id="16" name="Rectangle 15">
            <a:extLst>
              <a:ext uri="{FF2B5EF4-FFF2-40B4-BE49-F238E27FC236}">
                <a16:creationId xmlns:a16="http://schemas.microsoft.com/office/drawing/2014/main" id="{D8FCE76F-27DD-4CD4-8223-27B2C4315693}"/>
              </a:ext>
            </a:extLst>
          </p:cNvPr>
          <p:cNvSpPr/>
          <p:nvPr/>
        </p:nvSpPr>
        <p:spPr>
          <a:xfrm>
            <a:off x="3747668" y="3720085"/>
            <a:ext cx="396000" cy="39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Franklin Gothic Book" panose="020B0502020104020203"/>
              <a:cs typeface="+mn-cs"/>
            </a:endParaRPr>
          </a:p>
        </p:txBody>
      </p:sp>
      <p:sp>
        <p:nvSpPr>
          <p:cNvPr id="17" name="Text Placeholder 12">
            <a:extLst>
              <a:ext uri="{FF2B5EF4-FFF2-40B4-BE49-F238E27FC236}">
                <a16:creationId xmlns:a16="http://schemas.microsoft.com/office/drawing/2014/main" id="{5FE90B82-3CEE-4F12-A7D7-074BA99C9B59}"/>
              </a:ext>
            </a:extLst>
          </p:cNvPr>
          <p:cNvSpPr txBox="1">
            <a:spLocks/>
          </p:cNvSpPr>
          <p:nvPr/>
        </p:nvSpPr>
        <p:spPr>
          <a:xfrm>
            <a:off x="3747668" y="3774085"/>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Franklin Gothic Book" panose="020B0502020104020203"/>
                <a:ea typeface="+mn-ea"/>
                <a:cs typeface="Arial" pitchFamily="34" charset="0"/>
              </a:rPr>
              <a:t>2</a:t>
            </a:r>
          </a:p>
        </p:txBody>
      </p:sp>
      <p:grpSp>
        <p:nvGrpSpPr>
          <p:cNvPr id="19" name="Group 18">
            <a:extLst>
              <a:ext uri="{FF2B5EF4-FFF2-40B4-BE49-F238E27FC236}">
                <a16:creationId xmlns:a16="http://schemas.microsoft.com/office/drawing/2014/main" id="{B7B8C333-B6EB-479B-81B5-D7719E4DEBFD}"/>
              </a:ext>
            </a:extLst>
          </p:cNvPr>
          <p:cNvGrpSpPr/>
          <p:nvPr/>
        </p:nvGrpSpPr>
        <p:grpSpPr>
          <a:xfrm>
            <a:off x="779570" y="5235343"/>
            <a:ext cx="2889277" cy="1292662"/>
            <a:chOff x="3017859" y="4283314"/>
            <a:chExt cx="1890849" cy="1292662"/>
          </a:xfrm>
        </p:grpSpPr>
        <p:sp>
          <p:nvSpPr>
            <p:cNvPr id="20" name="TextBox 19">
              <a:extLst>
                <a:ext uri="{FF2B5EF4-FFF2-40B4-BE49-F238E27FC236}">
                  <a16:creationId xmlns:a16="http://schemas.microsoft.com/office/drawing/2014/main" id="{C182111B-C693-434E-97F0-9EBCC75B75FA}"/>
                </a:ext>
              </a:extLst>
            </p:cNvPr>
            <p:cNvSpPr txBox="1"/>
            <p:nvPr/>
          </p:nvSpPr>
          <p:spPr>
            <a:xfrm>
              <a:off x="3021856" y="4560313"/>
              <a:ext cx="1886852" cy="1015663"/>
            </a:xfrm>
            <a:prstGeom prst="rect">
              <a:avLst/>
            </a:prstGeom>
            <a:noFill/>
          </p:spPr>
          <p:txBody>
            <a:bodyPr wrap="square" rtlCol="0">
              <a:spAutoFit/>
            </a:bodyPr>
            <a:lstStyle/>
            <a:p>
              <a:pPr marL="171450" marR="0" lvl="0" indent="-1714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MPU Library </a:t>
              </a:r>
            </a:p>
            <a:p>
              <a:pPr marL="171450" marR="0" lvl="0" indent="-1714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Datetime Library</a:t>
              </a:r>
            </a:p>
            <a:p>
              <a:pPr marL="171450" marR="0" lvl="0" indent="-1714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Time Library </a:t>
              </a:r>
            </a:p>
            <a:p>
              <a:pPr marL="171450" marR="0" lvl="0" indent="-1714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System Library </a:t>
              </a:r>
            </a:p>
            <a:p>
              <a:pPr marL="171450" marR="0" lvl="0" indent="-171450" algn="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OS Library </a:t>
              </a:r>
            </a:p>
          </p:txBody>
        </p:sp>
        <p:sp>
          <p:nvSpPr>
            <p:cNvPr id="21" name="TextBox 20">
              <a:extLst>
                <a:ext uri="{FF2B5EF4-FFF2-40B4-BE49-F238E27FC236}">
                  <a16:creationId xmlns:a16="http://schemas.microsoft.com/office/drawing/2014/main" id="{FFBA9E15-57C4-4F3D-B954-6F73EC95D35A}"/>
                </a:ext>
              </a:extLst>
            </p:cNvPr>
            <p:cNvSpPr txBox="1"/>
            <p:nvPr/>
          </p:nvSpPr>
          <p:spPr>
            <a:xfrm>
              <a:off x="3017859" y="4283314"/>
              <a:ext cx="187081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rPr>
                <a:t>Loading Library</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endParaRPr>
            </a:p>
          </p:txBody>
        </p:sp>
      </p:grpSp>
      <p:sp>
        <p:nvSpPr>
          <p:cNvPr id="25" name="Rectangle 24">
            <a:extLst>
              <a:ext uri="{FF2B5EF4-FFF2-40B4-BE49-F238E27FC236}">
                <a16:creationId xmlns:a16="http://schemas.microsoft.com/office/drawing/2014/main" id="{5C8896F9-E5FD-4264-8C54-512C5A1A91CF}"/>
              </a:ext>
            </a:extLst>
          </p:cNvPr>
          <p:cNvSpPr/>
          <p:nvPr/>
        </p:nvSpPr>
        <p:spPr>
          <a:xfrm>
            <a:off x="3829561" y="5265038"/>
            <a:ext cx="396000" cy="39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Franklin Gothic Book" panose="020B0502020104020203"/>
              <a:cs typeface="+mn-cs"/>
            </a:endParaRPr>
          </a:p>
        </p:txBody>
      </p:sp>
      <p:sp>
        <p:nvSpPr>
          <p:cNvPr id="26" name="Text Placeholder 12">
            <a:extLst>
              <a:ext uri="{FF2B5EF4-FFF2-40B4-BE49-F238E27FC236}">
                <a16:creationId xmlns:a16="http://schemas.microsoft.com/office/drawing/2014/main" id="{D36FE2A5-A681-48DA-831B-B91408250BB1}"/>
              </a:ext>
            </a:extLst>
          </p:cNvPr>
          <p:cNvSpPr txBox="1">
            <a:spLocks/>
          </p:cNvSpPr>
          <p:nvPr/>
        </p:nvSpPr>
        <p:spPr>
          <a:xfrm>
            <a:off x="3820036" y="5319038"/>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Franklin Gothic Book" panose="020B0502020104020203"/>
                <a:ea typeface="+mn-ea"/>
                <a:cs typeface="Arial" pitchFamily="34" charset="0"/>
              </a:rPr>
              <a:t>1</a:t>
            </a:r>
          </a:p>
        </p:txBody>
      </p:sp>
      <p:grpSp>
        <p:nvGrpSpPr>
          <p:cNvPr id="30" name="Group 29">
            <a:extLst>
              <a:ext uri="{FF2B5EF4-FFF2-40B4-BE49-F238E27FC236}">
                <a16:creationId xmlns:a16="http://schemas.microsoft.com/office/drawing/2014/main" id="{D2720C95-5D47-4D02-BBFB-8A79D5596733}"/>
              </a:ext>
            </a:extLst>
          </p:cNvPr>
          <p:cNvGrpSpPr/>
          <p:nvPr/>
        </p:nvGrpSpPr>
        <p:grpSpPr>
          <a:xfrm>
            <a:off x="1511306" y="1846956"/>
            <a:ext cx="2988000" cy="923330"/>
            <a:chOff x="3017859" y="4283314"/>
            <a:chExt cx="1890849" cy="923330"/>
          </a:xfrm>
        </p:grpSpPr>
        <p:sp>
          <p:nvSpPr>
            <p:cNvPr id="31" name="TextBox 30">
              <a:extLst>
                <a:ext uri="{FF2B5EF4-FFF2-40B4-BE49-F238E27FC236}">
                  <a16:creationId xmlns:a16="http://schemas.microsoft.com/office/drawing/2014/main" id="{A53EF1B9-8905-421A-B5A6-DD2E5A91C08F}"/>
                </a:ext>
              </a:extLst>
            </p:cNvPr>
            <p:cNvSpPr txBox="1"/>
            <p:nvPr/>
          </p:nvSpPr>
          <p:spPr>
            <a:xfrm>
              <a:off x="3021856" y="4560313"/>
              <a:ext cx="1886852"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getting the sensor data and save it into variables, Saving the data in the excel sheet. </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endParaRPr>
            </a:p>
          </p:txBody>
        </p:sp>
        <p:sp>
          <p:nvSpPr>
            <p:cNvPr id="32" name="TextBox 31">
              <a:extLst>
                <a:ext uri="{FF2B5EF4-FFF2-40B4-BE49-F238E27FC236}">
                  <a16:creationId xmlns:a16="http://schemas.microsoft.com/office/drawing/2014/main" id="{B9B80EC3-D396-4713-BB85-EBBEBE37684A}"/>
                </a:ext>
              </a:extLst>
            </p:cNvPr>
            <p:cNvSpPr txBox="1"/>
            <p:nvPr/>
          </p:nvSpPr>
          <p:spPr>
            <a:xfrm>
              <a:off x="3017859" y="4283314"/>
              <a:ext cx="1870812"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rPr>
                <a:t>Read&amp; Write Data</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endParaRPr>
            </a:p>
          </p:txBody>
        </p:sp>
      </p:grpSp>
      <p:sp>
        <p:nvSpPr>
          <p:cNvPr id="36" name="Rectangle 35">
            <a:extLst>
              <a:ext uri="{FF2B5EF4-FFF2-40B4-BE49-F238E27FC236}">
                <a16:creationId xmlns:a16="http://schemas.microsoft.com/office/drawing/2014/main" id="{922D9E70-2071-40ED-8EFA-16C8CF50173E}"/>
              </a:ext>
            </a:extLst>
          </p:cNvPr>
          <p:cNvSpPr/>
          <p:nvPr/>
        </p:nvSpPr>
        <p:spPr>
          <a:xfrm>
            <a:off x="4581231" y="1942360"/>
            <a:ext cx="396000" cy="39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2700" b="0" i="0" u="none" strike="noStrike" kern="1200" cap="none" spc="0" normalizeH="0" baseline="0" noProof="0">
              <a:ln>
                <a:noFill/>
              </a:ln>
              <a:solidFill>
                <a:prstClr val="white"/>
              </a:solidFill>
              <a:effectLst/>
              <a:uLnTx/>
              <a:uFillTx/>
              <a:latin typeface="Franklin Gothic Book" panose="020B0502020104020203"/>
              <a:cs typeface="+mn-cs"/>
            </a:endParaRPr>
          </a:p>
        </p:txBody>
      </p:sp>
      <p:sp>
        <p:nvSpPr>
          <p:cNvPr id="37" name="Text Placeholder 12">
            <a:extLst>
              <a:ext uri="{FF2B5EF4-FFF2-40B4-BE49-F238E27FC236}">
                <a16:creationId xmlns:a16="http://schemas.microsoft.com/office/drawing/2014/main" id="{62D64979-8719-4322-A969-75D9C7A924C4}"/>
              </a:ext>
            </a:extLst>
          </p:cNvPr>
          <p:cNvSpPr txBox="1">
            <a:spLocks/>
          </p:cNvSpPr>
          <p:nvPr/>
        </p:nvSpPr>
        <p:spPr>
          <a:xfrm>
            <a:off x="4581231" y="1997867"/>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Franklin Gothic Book" panose="020B0502020104020203"/>
                <a:ea typeface="+mn-ea"/>
                <a:cs typeface="Arial" pitchFamily="34" charset="0"/>
              </a:rPr>
              <a:t>3</a:t>
            </a:r>
          </a:p>
        </p:txBody>
      </p:sp>
      <p:grpSp>
        <p:nvGrpSpPr>
          <p:cNvPr id="3" name="Group 2">
            <a:extLst>
              <a:ext uri="{FF2B5EF4-FFF2-40B4-BE49-F238E27FC236}">
                <a16:creationId xmlns:a16="http://schemas.microsoft.com/office/drawing/2014/main" id="{131DE193-B6D8-4233-B0C6-B9FB2AC77294}"/>
              </a:ext>
            </a:extLst>
          </p:cNvPr>
          <p:cNvGrpSpPr/>
          <p:nvPr/>
        </p:nvGrpSpPr>
        <p:grpSpPr>
          <a:xfrm>
            <a:off x="7031251" y="1661020"/>
            <a:ext cx="4501404" cy="4197705"/>
            <a:chOff x="7031251" y="1661020"/>
            <a:chExt cx="4501404" cy="4197705"/>
          </a:xfrm>
        </p:grpSpPr>
        <p:pic>
          <p:nvPicPr>
            <p:cNvPr id="58" name="Picture 57">
              <a:extLst>
                <a:ext uri="{FF2B5EF4-FFF2-40B4-BE49-F238E27FC236}">
                  <a16:creationId xmlns:a16="http://schemas.microsoft.com/office/drawing/2014/main" id="{D287A9A5-B4C6-4B34-A576-FE9264C80571}"/>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786125" y="4954946"/>
              <a:ext cx="749127" cy="685800"/>
            </a:xfrm>
            <a:prstGeom prst="rect">
              <a:avLst/>
            </a:prstGeom>
            <a:effectLst>
              <a:glow>
                <a:schemeClr val="accent1">
                  <a:alpha val="78000"/>
                </a:schemeClr>
              </a:glow>
              <a:softEdge rad="0"/>
            </a:effectLst>
          </p:spPr>
        </p:pic>
        <p:pic>
          <p:nvPicPr>
            <p:cNvPr id="56" name="Picture 55">
              <a:extLst>
                <a:ext uri="{FF2B5EF4-FFF2-40B4-BE49-F238E27FC236}">
                  <a16:creationId xmlns:a16="http://schemas.microsoft.com/office/drawing/2014/main" id="{594400CB-950B-4067-AFC9-90A273219DA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875687" y="3452135"/>
              <a:ext cx="749127" cy="685800"/>
            </a:xfrm>
            <a:prstGeom prst="rect">
              <a:avLst/>
            </a:prstGeom>
            <a:effectLst>
              <a:glow>
                <a:schemeClr val="accent1">
                  <a:alpha val="78000"/>
                </a:schemeClr>
              </a:glow>
              <a:softEdge rad="0"/>
            </a:effectLst>
          </p:spPr>
        </p:pic>
        <p:pic>
          <p:nvPicPr>
            <p:cNvPr id="4" name="Picture 3">
              <a:extLst>
                <a:ext uri="{FF2B5EF4-FFF2-40B4-BE49-F238E27FC236}">
                  <a16:creationId xmlns:a16="http://schemas.microsoft.com/office/drawing/2014/main" id="{94BDBDDC-53BF-4F1B-B3F6-5488781DAC8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031251" y="1661020"/>
              <a:ext cx="749127" cy="685800"/>
            </a:xfrm>
            <a:prstGeom prst="rect">
              <a:avLst/>
            </a:prstGeom>
            <a:effectLst>
              <a:glow>
                <a:schemeClr val="accent1">
                  <a:alpha val="78000"/>
                </a:schemeClr>
              </a:glow>
              <a:softEdge rad="0"/>
            </a:effectLst>
          </p:spPr>
        </p:pic>
        <p:grpSp>
          <p:nvGrpSpPr>
            <p:cNvPr id="13" name="Group 12">
              <a:extLst>
                <a:ext uri="{FF2B5EF4-FFF2-40B4-BE49-F238E27FC236}">
                  <a16:creationId xmlns:a16="http://schemas.microsoft.com/office/drawing/2014/main" id="{158F3CF5-4B07-4FB0-B975-473047B3D084}"/>
                </a:ext>
              </a:extLst>
            </p:cNvPr>
            <p:cNvGrpSpPr/>
            <p:nvPr/>
          </p:nvGrpSpPr>
          <p:grpSpPr>
            <a:xfrm>
              <a:off x="8544655" y="3611525"/>
              <a:ext cx="2988000" cy="1107996"/>
              <a:chOff x="3017859" y="4283314"/>
              <a:chExt cx="1890849" cy="1107996"/>
            </a:xfrm>
          </p:grpSpPr>
          <p:sp>
            <p:nvSpPr>
              <p:cNvPr id="14" name="TextBox 13">
                <a:extLst>
                  <a:ext uri="{FF2B5EF4-FFF2-40B4-BE49-F238E27FC236}">
                    <a16:creationId xmlns:a16="http://schemas.microsoft.com/office/drawing/2014/main" id="{4E21D9A9-27D3-449B-AF8D-AFDBAFB5AA96}"/>
                  </a:ext>
                </a:extLst>
              </p:cNvPr>
              <p:cNvSpPr txBox="1"/>
              <p:nvPr/>
            </p:nvSpPr>
            <p:spPr>
              <a:xfrm>
                <a:off x="3021856" y="4560313"/>
                <a:ext cx="1886852"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This library allows to send and get data from the firebase.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After that declare a variable to hold database URL.</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endParaRPr>
              </a:p>
            </p:txBody>
          </p:sp>
          <p:sp>
            <p:nvSpPr>
              <p:cNvPr id="15" name="TextBox 14">
                <a:extLst>
                  <a:ext uri="{FF2B5EF4-FFF2-40B4-BE49-F238E27FC236}">
                    <a16:creationId xmlns:a16="http://schemas.microsoft.com/office/drawing/2014/main" id="{3F2F2804-0E93-43E4-8A2C-19E7F6ADA9E0}"/>
                  </a:ext>
                </a:extLst>
              </p:cNvPr>
              <p:cNvSpPr txBox="1"/>
              <p:nvPr/>
            </p:nvSpPr>
            <p:spPr>
              <a:xfrm>
                <a:off x="3017859" y="4283314"/>
                <a:ext cx="18708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Firebase Library </a:t>
                </a:r>
              </a:p>
            </p:txBody>
          </p:sp>
        </p:grpSp>
        <p:grpSp>
          <p:nvGrpSpPr>
            <p:cNvPr id="22" name="Group 21">
              <a:extLst>
                <a:ext uri="{FF2B5EF4-FFF2-40B4-BE49-F238E27FC236}">
                  <a16:creationId xmlns:a16="http://schemas.microsoft.com/office/drawing/2014/main" id="{701E9837-77DC-4105-AE22-2B2FAA4AC6A6}"/>
                </a:ext>
              </a:extLst>
            </p:cNvPr>
            <p:cNvGrpSpPr/>
            <p:nvPr/>
          </p:nvGrpSpPr>
          <p:grpSpPr>
            <a:xfrm>
              <a:off x="8443368" y="5120061"/>
              <a:ext cx="2988000" cy="738664"/>
              <a:chOff x="3017859" y="4283314"/>
              <a:chExt cx="1890849" cy="738664"/>
            </a:xfrm>
          </p:grpSpPr>
          <p:sp>
            <p:nvSpPr>
              <p:cNvPr id="23" name="TextBox 22">
                <a:extLst>
                  <a:ext uri="{FF2B5EF4-FFF2-40B4-BE49-F238E27FC236}">
                    <a16:creationId xmlns:a16="http://schemas.microsoft.com/office/drawing/2014/main" id="{F61BCAE2-DECA-4410-BA10-CAA7E7820069}"/>
                  </a:ext>
                </a:extLst>
              </p:cNvPr>
              <p:cNvSpPr txBox="1"/>
              <p:nvPr/>
            </p:nvSpPr>
            <p:spPr>
              <a:xfrm>
                <a:off x="3021856" y="4560313"/>
                <a:ext cx="18868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In raspberry pi terminal use command </a:t>
                </a:r>
                <a:r>
                  <a:rPr kumimoji="0" lang="en-US" sz="1200" b="1" i="0" u="none" strike="noStrike" kern="1200" cap="none" spc="0" normalizeH="0" baseline="0" noProof="0" dirty="0" err="1">
                    <a:ln>
                      <a:noFill/>
                    </a:ln>
                    <a:solidFill>
                      <a:prstClr val="black">
                        <a:lumMod val="75000"/>
                        <a:lumOff val="25000"/>
                      </a:prstClr>
                    </a:solidFill>
                    <a:effectLst/>
                    <a:uLnTx/>
                    <a:uFillTx/>
                    <a:latin typeface="Franklin Gothic Book" panose="020B0502020104020203"/>
                    <a:ea typeface="+mn-ea"/>
                    <a:cs typeface="Arial" pitchFamily="34" charset="0"/>
                  </a:rPr>
                  <a:t>Sudo</a:t>
                </a: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 to install it.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endParaRPr>
              </a:p>
            </p:txBody>
          </p:sp>
          <p:sp>
            <p:nvSpPr>
              <p:cNvPr id="24" name="TextBox 23">
                <a:extLst>
                  <a:ext uri="{FF2B5EF4-FFF2-40B4-BE49-F238E27FC236}">
                    <a16:creationId xmlns:a16="http://schemas.microsoft.com/office/drawing/2014/main" id="{A679B55E-24CE-4C45-9FD4-C134CF12E2EF}"/>
                  </a:ext>
                </a:extLst>
              </p:cNvPr>
              <p:cNvSpPr txBox="1"/>
              <p:nvPr/>
            </p:nvSpPr>
            <p:spPr>
              <a:xfrm>
                <a:off x="3017859" y="4283314"/>
                <a:ext cx="18708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Installing Firebase Package </a:t>
                </a:r>
              </a:p>
            </p:txBody>
          </p:sp>
        </p:grpSp>
        <p:sp>
          <p:nvSpPr>
            <p:cNvPr id="28" name="Text Placeholder 12">
              <a:extLst>
                <a:ext uri="{FF2B5EF4-FFF2-40B4-BE49-F238E27FC236}">
                  <a16:creationId xmlns:a16="http://schemas.microsoft.com/office/drawing/2014/main" id="{E56627E8-374C-407C-94CC-956C158E9915}"/>
                </a:ext>
              </a:extLst>
            </p:cNvPr>
            <p:cNvSpPr txBox="1">
              <a:spLocks/>
            </p:cNvSpPr>
            <p:nvPr/>
          </p:nvSpPr>
          <p:spPr>
            <a:xfrm>
              <a:off x="7953076" y="5266984"/>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Franklin Gothic Book" panose="020B0502020104020203"/>
                  <a:ea typeface="+mn-ea"/>
                  <a:cs typeface="Arial" pitchFamily="34" charset="0"/>
                </a:rPr>
                <a:t>1</a:t>
              </a:r>
            </a:p>
          </p:txBody>
        </p:sp>
        <p:sp>
          <p:nvSpPr>
            <p:cNvPr id="29" name="Text Placeholder 12">
              <a:extLst>
                <a:ext uri="{FF2B5EF4-FFF2-40B4-BE49-F238E27FC236}">
                  <a16:creationId xmlns:a16="http://schemas.microsoft.com/office/drawing/2014/main" id="{03CD51B0-A1F0-4A56-9B86-EAC804A430BC}"/>
                </a:ext>
              </a:extLst>
            </p:cNvPr>
            <p:cNvSpPr txBox="1">
              <a:spLocks/>
            </p:cNvSpPr>
            <p:nvPr/>
          </p:nvSpPr>
          <p:spPr>
            <a:xfrm>
              <a:off x="8067249" y="3779418"/>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Franklin Gothic Book" panose="020B0502020104020203"/>
                  <a:ea typeface="+mn-ea"/>
                  <a:cs typeface="Arial" pitchFamily="34" charset="0"/>
                </a:rPr>
                <a:t>2</a:t>
              </a:r>
            </a:p>
          </p:txBody>
        </p:sp>
        <p:grpSp>
          <p:nvGrpSpPr>
            <p:cNvPr id="33" name="Group 32">
              <a:extLst>
                <a:ext uri="{FF2B5EF4-FFF2-40B4-BE49-F238E27FC236}">
                  <a16:creationId xmlns:a16="http://schemas.microsoft.com/office/drawing/2014/main" id="{7CE1627A-ACAF-4D19-89F1-27F579AC4F96}"/>
                </a:ext>
              </a:extLst>
            </p:cNvPr>
            <p:cNvGrpSpPr/>
            <p:nvPr/>
          </p:nvGrpSpPr>
          <p:grpSpPr>
            <a:xfrm>
              <a:off x="7692696" y="1846956"/>
              <a:ext cx="2988000" cy="738664"/>
              <a:chOff x="3017859" y="4283314"/>
              <a:chExt cx="1890849" cy="738664"/>
            </a:xfrm>
          </p:grpSpPr>
          <p:sp>
            <p:nvSpPr>
              <p:cNvPr id="34" name="TextBox 33">
                <a:extLst>
                  <a:ext uri="{FF2B5EF4-FFF2-40B4-BE49-F238E27FC236}">
                    <a16:creationId xmlns:a16="http://schemas.microsoft.com/office/drawing/2014/main" id="{FABCF961-EEB3-4213-8CDE-9DD3352F3CB6}"/>
                  </a:ext>
                </a:extLst>
              </p:cNvPr>
              <p:cNvSpPr txBox="1"/>
              <p:nvPr/>
            </p:nvSpPr>
            <p:spPr>
              <a:xfrm>
                <a:off x="3021856" y="4560313"/>
                <a:ext cx="188685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ea typeface="+mn-ea"/>
                    <a:cs typeface="Arial" pitchFamily="34" charset="0"/>
                  </a:rPr>
                  <a:t>use JSON post Method to send data from the sensor to the firebase.</a:t>
                </a:r>
                <a:endParaRPr kumimoji="0" lang="en-US" altLang="ko-KR" sz="1200" b="0"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endParaRPr>
              </a:p>
            </p:txBody>
          </p:sp>
          <p:sp>
            <p:nvSpPr>
              <p:cNvPr id="35" name="TextBox 34">
                <a:extLst>
                  <a:ext uri="{FF2B5EF4-FFF2-40B4-BE49-F238E27FC236}">
                    <a16:creationId xmlns:a16="http://schemas.microsoft.com/office/drawing/2014/main" id="{FB9218AA-BFEF-492D-A6D8-188E426C9C40}"/>
                  </a:ext>
                </a:extLst>
              </p:cNvPr>
              <p:cNvSpPr txBox="1"/>
              <p:nvPr/>
            </p:nvSpPr>
            <p:spPr>
              <a:xfrm>
                <a:off x="3017859" y="4283314"/>
                <a:ext cx="187081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rPr>
                  <a:t>Uploading Data</a:t>
                </a:r>
                <a:endParaRPr kumimoji="0" lang="ko-KR" altLang="en-US" sz="1200" b="1" i="0" u="none" strike="noStrike" kern="1200" cap="none" spc="0" normalizeH="0" baseline="0" noProof="0" dirty="0">
                  <a:ln>
                    <a:noFill/>
                  </a:ln>
                  <a:solidFill>
                    <a:prstClr val="black">
                      <a:lumMod val="75000"/>
                      <a:lumOff val="25000"/>
                    </a:prstClr>
                  </a:solidFill>
                  <a:effectLst/>
                  <a:uLnTx/>
                  <a:uFillTx/>
                  <a:latin typeface="Franklin Gothic Book" panose="020B0502020104020203"/>
                  <a:cs typeface="Arial" pitchFamily="34" charset="0"/>
                </a:endParaRPr>
              </a:p>
            </p:txBody>
          </p:sp>
        </p:grpSp>
        <p:sp>
          <p:nvSpPr>
            <p:cNvPr id="39" name="Text Placeholder 12">
              <a:extLst>
                <a:ext uri="{FF2B5EF4-FFF2-40B4-BE49-F238E27FC236}">
                  <a16:creationId xmlns:a16="http://schemas.microsoft.com/office/drawing/2014/main" id="{6BF42E63-58E0-4FAF-AABA-E252EEADA367}"/>
                </a:ext>
              </a:extLst>
            </p:cNvPr>
            <p:cNvSpPr txBox="1">
              <a:spLocks/>
            </p:cNvSpPr>
            <p:nvPr/>
          </p:nvSpPr>
          <p:spPr>
            <a:xfrm>
              <a:off x="7207815" y="1996360"/>
              <a:ext cx="396000" cy="288000"/>
            </a:xfrm>
            <a:prstGeom prst="rect">
              <a:avLst/>
            </a:prstGeom>
          </p:spPr>
          <p:txBody>
            <a:bodyPr lIns="0" tIns="0" rIns="0" bIns="0" anchor="ctr"/>
            <a:lstStyle>
              <a:lvl1pPr marL="0" indent="0" algn="l" defTabSz="914400" rtl="0" eaLnBrk="1" latinLnBrk="0" hangingPunct="1">
                <a:spcBef>
                  <a:spcPct val="20000"/>
                </a:spcBef>
                <a:buFontTx/>
                <a:buNone/>
                <a:defRPr sz="3200" b="1" kern="1200">
                  <a:solidFill>
                    <a:schemeClr val="tx1">
                      <a:lumMod val="75000"/>
                      <a:lumOff val="2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Franklin Gothic Book" panose="020B0502020104020203"/>
                  <a:ea typeface="+mn-ea"/>
                  <a:cs typeface="Arial" pitchFamily="34" charset="0"/>
                </a:rPr>
                <a:t>3</a:t>
              </a:r>
            </a:p>
          </p:txBody>
        </p:sp>
      </p:grpSp>
    </p:spTree>
    <p:extLst>
      <p:ext uri="{BB962C8B-B14F-4D97-AF65-F5344CB8AC3E}">
        <p14:creationId xmlns:p14="http://schemas.microsoft.com/office/powerpoint/2010/main" val="154701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8">
            <a:extLst>
              <a:ext uri="{FF2B5EF4-FFF2-40B4-BE49-F238E27FC236}">
                <a16:creationId xmlns:a16="http://schemas.microsoft.com/office/drawing/2014/main" id="{D560E66C-9FA1-44E2-AB91-3B0ADD7360CD}"/>
              </a:ext>
            </a:extLst>
          </p:cNvPr>
          <p:cNvSpPr/>
          <p:nvPr/>
        </p:nvSpPr>
        <p:spPr>
          <a:xfrm>
            <a:off x="3743143" y="424821"/>
            <a:ext cx="4705713" cy="4729975"/>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sz="15400" dirty="0"/>
          </a:p>
        </p:txBody>
      </p:sp>
      <p:sp>
        <p:nvSpPr>
          <p:cNvPr id="2" name="TextBox 1">
            <a:extLst>
              <a:ext uri="{FF2B5EF4-FFF2-40B4-BE49-F238E27FC236}">
                <a16:creationId xmlns:a16="http://schemas.microsoft.com/office/drawing/2014/main" id="{30154203-8563-4DF4-A183-76EF8D98391B}"/>
              </a:ext>
            </a:extLst>
          </p:cNvPr>
          <p:cNvSpPr txBox="1"/>
          <p:nvPr/>
        </p:nvSpPr>
        <p:spPr>
          <a:xfrm>
            <a:off x="5214494" y="5119626"/>
            <a:ext cx="1772236" cy="1631216"/>
          </a:xfrm>
          <a:prstGeom prst="rect">
            <a:avLst/>
          </a:prstGeom>
          <a:noFill/>
        </p:spPr>
        <p:txBody>
          <a:bodyPr wrap="square" rtlCol="0">
            <a:spAutoFit/>
          </a:bodyPr>
          <a:lstStyle/>
          <a:p>
            <a:r>
              <a:rPr lang="en-US" sz="10000" spc="600" dirty="0">
                <a:solidFill>
                  <a:srgbClr val="DBEFF9"/>
                </a:solidFill>
                <a:latin typeface="Arial Rounded MT Bold" panose="020F0704030504030204" pitchFamily="34" charset="0"/>
              </a:rPr>
              <a:t>AI</a:t>
            </a:r>
          </a:p>
        </p:txBody>
      </p:sp>
    </p:spTree>
    <p:extLst>
      <p:ext uri="{BB962C8B-B14F-4D97-AF65-F5344CB8AC3E}">
        <p14:creationId xmlns:p14="http://schemas.microsoft.com/office/powerpoint/2010/main" val="99514390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130CB-093D-463E-B6A6-73349441F614}"/>
              </a:ext>
            </a:extLst>
          </p:cNvPr>
          <p:cNvSpPr/>
          <p:nvPr/>
        </p:nvSpPr>
        <p:spPr>
          <a:xfrm>
            <a:off x="0" y="-8709"/>
            <a:ext cx="12192000" cy="1196962"/>
          </a:xfrm>
          <a:prstGeom prst="rect">
            <a:avLst/>
          </a:prstGeom>
          <a:solidFill>
            <a:srgbClr val="0B26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AI Model</a:t>
            </a:r>
          </a:p>
        </p:txBody>
      </p:sp>
      <p:pic>
        <p:nvPicPr>
          <p:cNvPr id="10" name="Graphic 9" descr="Statistics">
            <a:extLst>
              <a:ext uri="{FF2B5EF4-FFF2-40B4-BE49-F238E27FC236}">
                <a16:creationId xmlns:a16="http://schemas.microsoft.com/office/drawing/2014/main" id="{F2A5FDD2-FBE6-4D8C-B22A-A42A04FF8C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1143" y="132572"/>
            <a:ext cx="914400" cy="914400"/>
          </a:xfrm>
          <a:prstGeom prst="rect">
            <a:avLst/>
          </a:prstGeom>
        </p:spPr>
      </p:pic>
      <p:sp>
        <p:nvSpPr>
          <p:cNvPr id="19" name="Oval 8">
            <a:extLst>
              <a:ext uri="{FF2B5EF4-FFF2-40B4-BE49-F238E27FC236}">
                <a16:creationId xmlns:a16="http://schemas.microsoft.com/office/drawing/2014/main" id="{25AFDA90-DA48-40DC-B6BB-8C4F7F7F5912}"/>
              </a:ext>
            </a:extLst>
          </p:cNvPr>
          <p:cNvSpPr/>
          <p:nvPr/>
        </p:nvSpPr>
        <p:spPr>
          <a:xfrm>
            <a:off x="10530778" y="191759"/>
            <a:ext cx="773565" cy="777554"/>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rgbClr val="DB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 name="Group 2">
            <a:extLst>
              <a:ext uri="{FF2B5EF4-FFF2-40B4-BE49-F238E27FC236}">
                <a16:creationId xmlns:a16="http://schemas.microsoft.com/office/drawing/2014/main" id="{4DD3B938-AF66-476C-9B1B-9A5AFB0F5338}"/>
              </a:ext>
            </a:extLst>
          </p:cNvPr>
          <p:cNvGrpSpPr/>
          <p:nvPr/>
        </p:nvGrpSpPr>
        <p:grpSpPr>
          <a:xfrm>
            <a:off x="191043" y="1951847"/>
            <a:ext cx="3726984" cy="3744526"/>
            <a:chOff x="191043" y="1951847"/>
            <a:chExt cx="3726984" cy="3744526"/>
          </a:xfrm>
        </p:grpSpPr>
        <p:sp>
          <p:nvSpPr>
            <p:cNvPr id="49" name="TextBox 48">
              <a:extLst>
                <a:ext uri="{FF2B5EF4-FFF2-40B4-BE49-F238E27FC236}">
                  <a16:creationId xmlns:a16="http://schemas.microsoft.com/office/drawing/2014/main" id="{DD061CDE-6CD5-414F-BB7D-0F13E348DB1D}"/>
                </a:ext>
              </a:extLst>
            </p:cNvPr>
            <p:cNvSpPr txBox="1"/>
            <p:nvPr/>
          </p:nvSpPr>
          <p:spPr>
            <a:xfrm>
              <a:off x="1346195" y="3673641"/>
              <a:ext cx="1639077" cy="1077218"/>
            </a:xfrm>
            <a:prstGeom prst="rect">
              <a:avLst/>
            </a:prstGeom>
            <a:noFill/>
          </p:spPr>
          <p:txBody>
            <a:bodyPr wrap="square" lIns="0" rIns="0" rtlCol="0" anchor="t">
              <a:spAutoFit/>
            </a:bodyPr>
            <a:lstStyle/>
            <a:p>
              <a:pPr algn="just"/>
              <a:r>
                <a:rPr lang="en-US" sz="1600" noProof="1">
                  <a:solidFill>
                    <a:schemeClr val="tx1">
                      <a:lumMod val="65000"/>
                      <a:lumOff val="35000"/>
                    </a:schemeClr>
                  </a:solidFill>
                </a:rPr>
                <a:t>Collect a data set that will be used to train and test model</a:t>
              </a:r>
            </a:p>
          </p:txBody>
        </p:sp>
        <p:grpSp>
          <p:nvGrpSpPr>
            <p:cNvPr id="54" name="Group 53">
              <a:extLst>
                <a:ext uri="{FF2B5EF4-FFF2-40B4-BE49-F238E27FC236}">
                  <a16:creationId xmlns:a16="http://schemas.microsoft.com/office/drawing/2014/main" id="{6673FBF4-5D99-40BB-BCCB-D260B3AAC82B}"/>
                </a:ext>
              </a:extLst>
            </p:cNvPr>
            <p:cNvGrpSpPr/>
            <p:nvPr/>
          </p:nvGrpSpPr>
          <p:grpSpPr>
            <a:xfrm>
              <a:off x="191043" y="2738063"/>
              <a:ext cx="3726984" cy="2958310"/>
              <a:chOff x="2348035" y="1949845"/>
              <a:chExt cx="3726984" cy="2958310"/>
            </a:xfrm>
          </p:grpSpPr>
          <p:sp>
            <p:nvSpPr>
              <p:cNvPr id="55" name="Freeform: Shape 54" descr="Arrow Right">
                <a:extLst>
                  <a:ext uri="{FF2B5EF4-FFF2-40B4-BE49-F238E27FC236}">
                    <a16:creationId xmlns:a16="http://schemas.microsoft.com/office/drawing/2014/main" id="{DD54F449-2293-4666-B9CF-3B2E72629643}"/>
                  </a:ext>
                </a:extLst>
              </p:cNvPr>
              <p:cNvSpPr/>
              <p:nvPr/>
            </p:nvSpPr>
            <p:spPr>
              <a:xfrm>
                <a:off x="2348035" y="1949845"/>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accent3"/>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0B263B"/>
                    </a:solidFill>
                  </a:rPr>
                  <a:t>Collect Data</a:t>
                </a:r>
              </a:p>
            </p:txBody>
          </p:sp>
          <p:sp>
            <p:nvSpPr>
              <p:cNvPr id="56" name="Freeform: Shape 55" descr="Arrow Right">
                <a:extLst>
                  <a:ext uri="{FF2B5EF4-FFF2-40B4-BE49-F238E27FC236}">
                    <a16:creationId xmlns:a16="http://schemas.microsoft.com/office/drawing/2014/main" id="{5F45685E-CF9E-45EB-A221-8E07F69BCB2C}"/>
                  </a:ext>
                </a:extLst>
              </p:cNvPr>
              <p:cNvSpPr/>
              <p:nvPr/>
            </p:nvSpPr>
            <p:spPr>
              <a:xfrm>
                <a:off x="4668875" y="1949845"/>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3">
                  <a:lumMod val="75000"/>
                </a:schemeClr>
              </a:solidFill>
              <a:ln w="74513" cap="flat">
                <a:noFill/>
                <a:prstDash val="solid"/>
                <a:miter/>
              </a:ln>
              <a:effectLst/>
            </p:spPr>
            <p:txBody>
              <a:bodyPr rtlCol="0" anchor="ctr"/>
              <a:lstStyle/>
              <a:p>
                <a:endParaRPr lang="en-US"/>
              </a:p>
            </p:txBody>
          </p:sp>
        </p:grpSp>
        <p:pic>
          <p:nvPicPr>
            <p:cNvPr id="57" name="Graphic 56" descr="Database">
              <a:extLst>
                <a:ext uri="{FF2B5EF4-FFF2-40B4-BE49-F238E27FC236}">
                  <a16:creationId xmlns:a16="http://schemas.microsoft.com/office/drawing/2014/main" id="{A2FACB47-07A2-49DF-BFFE-CE334073CD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3200" y="1951847"/>
              <a:ext cx="673100" cy="673100"/>
            </a:xfrm>
            <a:prstGeom prst="rect">
              <a:avLst/>
            </a:prstGeom>
          </p:spPr>
        </p:pic>
      </p:grpSp>
      <p:grpSp>
        <p:nvGrpSpPr>
          <p:cNvPr id="8" name="Group 7">
            <a:extLst>
              <a:ext uri="{FF2B5EF4-FFF2-40B4-BE49-F238E27FC236}">
                <a16:creationId xmlns:a16="http://schemas.microsoft.com/office/drawing/2014/main" id="{E2504B59-E3F3-472C-B8C7-36874995EE6F}"/>
              </a:ext>
            </a:extLst>
          </p:cNvPr>
          <p:cNvGrpSpPr/>
          <p:nvPr/>
        </p:nvGrpSpPr>
        <p:grpSpPr>
          <a:xfrm>
            <a:off x="2812023" y="1950069"/>
            <a:ext cx="3879830" cy="3746304"/>
            <a:chOff x="2812023" y="1950069"/>
            <a:chExt cx="3879830" cy="3746304"/>
          </a:xfrm>
        </p:grpSpPr>
        <p:sp>
          <p:nvSpPr>
            <p:cNvPr id="38" name="Freeform: Shape 37" descr="Arrow Right">
              <a:extLst>
                <a:ext uri="{FF2B5EF4-FFF2-40B4-BE49-F238E27FC236}">
                  <a16:creationId xmlns:a16="http://schemas.microsoft.com/office/drawing/2014/main" id="{70621B50-410E-441F-AD28-0F5F33DAA061}"/>
                </a:ext>
              </a:extLst>
            </p:cNvPr>
            <p:cNvSpPr/>
            <p:nvPr/>
          </p:nvSpPr>
          <p:spPr>
            <a:xfrm>
              <a:off x="2812023" y="2738063"/>
              <a:ext cx="3087329"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accent2"/>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0B263B"/>
                  </a:solidFill>
                </a:rPr>
                <a:t>Enhance Data</a:t>
              </a:r>
              <a:endParaRPr lang="en-US" dirty="0">
                <a:solidFill>
                  <a:srgbClr val="0B263B"/>
                </a:solidFill>
              </a:endParaRPr>
            </a:p>
          </p:txBody>
        </p:sp>
        <p:sp>
          <p:nvSpPr>
            <p:cNvPr id="43" name="Freeform: Shape 42" descr="Arrow Right">
              <a:extLst>
                <a:ext uri="{FF2B5EF4-FFF2-40B4-BE49-F238E27FC236}">
                  <a16:creationId xmlns:a16="http://schemas.microsoft.com/office/drawing/2014/main" id="{8E7209AC-C035-43D3-9894-2BCB60745FAD}"/>
                </a:ext>
              </a:extLst>
            </p:cNvPr>
            <p:cNvSpPr/>
            <p:nvPr/>
          </p:nvSpPr>
          <p:spPr>
            <a:xfrm>
              <a:off x="5285709" y="2738063"/>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2">
                <a:lumMod val="75000"/>
              </a:schemeClr>
            </a:solidFill>
            <a:ln w="74513" cap="flat">
              <a:noFill/>
              <a:prstDash val="solid"/>
              <a:miter/>
            </a:ln>
            <a:effectLst/>
          </p:spPr>
          <p:txBody>
            <a:bodyPr rtlCol="0" anchor="ctr"/>
            <a:lstStyle/>
            <a:p>
              <a:endParaRPr lang="en-US"/>
            </a:p>
          </p:txBody>
        </p:sp>
        <p:pic>
          <p:nvPicPr>
            <p:cNvPr id="4" name="Graphic 3" descr="Filter">
              <a:extLst>
                <a:ext uri="{FF2B5EF4-FFF2-40B4-BE49-F238E27FC236}">
                  <a16:creationId xmlns:a16="http://schemas.microsoft.com/office/drawing/2014/main" id="{057576CD-3DF4-4098-A644-CF931DFF39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12714" y="1950069"/>
              <a:ext cx="676656" cy="676656"/>
            </a:xfrm>
            <a:prstGeom prst="rect">
              <a:avLst/>
            </a:prstGeom>
          </p:spPr>
        </p:pic>
        <p:sp>
          <p:nvSpPr>
            <p:cNvPr id="5" name="TextBox 4">
              <a:extLst>
                <a:ext uri="{FF2B5EF4-FFF2-40B4-BE49-F238E27FC236}">
                  <a16:creationId xmlns:a16="http://schemas.microsoft.com/office/drawing/2014/main" id="{FF183C35-A4C2-492B-BAEB-37A325C215D1}"/>
                </a:ext>
              </a:extLst>
            </p:cNvPr>
            <p:cNvSpPr txBox="1"/>
            <p:nvPr/>
          </p:nvSpPr>
          <p:spPr>
            <a:xfrm>
              <a:off x="4099043" y="3520723"/>
              <a:ext cx="1639077" cy="1077218"/>
            </a:xfrm>
            <a:prstGeom prst="rect">
              <a:avLst/>
            </a:prstGeom>
            <a:noFill/>
          </p:spPr>
          <p:txBody>
            <a:bodyPr wrap="square" lIns="0" rIns="0" rtlCol="0" anchor="t">
              <a:spAutoFit/>
            </a:bodyPr>
            <a:lstStyle/>
            <a:p>
              <a:pPr algn="just"/>
              <a:r>
                <a:rPr lang="en-US" sz="1600" noProof="1">
                  <a:solidFill>
                    <a:schemeClr val="tx1">
                      <a:lumMod val="65000"/>
                      <a:lumOff val="35000"/>
                    </a:schemeClr>
                  </a:solidFill>
                </a:rPr>
                <a:t>Data need to enhance to make sure it’s clear to use</a:t>
              </a:r>
            </a:p>
          </p:txBody>
        </p:sp>
      </p:grpSp>
      <p:grpSp>
        <p:nvGrpSpPr>
          <p:cNvPr id="9" name="Group 8">
            <a:extLst>
              <a:ext uri="{FF2B5EF4-FFF2-40B4-BE49-F238E27FC236}">
                <a16:creationId xmlns:a16="http://schemas.microsoft.com/office/drawing/2014/main" id="{83498EB6-0951-4EAF-8B20-617585ACD517}"/>
              </a:ext>
            </a:extLst>
          </p:cNvPr>
          <p:cNvGrpSpPr/>
          <p:nvPr/>
        </p:nvGrpSpPr>
        <p:grpSpPr>
          <a:xfrm>
            <a:off x="5656227" y="1951847"/>
            <a:ext cx="3726984" cy="3744526"/>
            <a:chOff x="5656227" y="1951847"/>
            <a:chExt cx="3726984" cy="3744526"/>
          </a:xfrm>
        </p:grpSpPr>
        <p:sp>
          <p:nvSpPr>
            <p:cNvPr id="40" name="Freeform: Shape 39" descr="Arrow Right">
              <a:extLst>
                <a:ext uri="{FF2B5EF4-FFF2-40B4-BE49-F238E27FC236}">
                  <a16:creationId xmlns:a16="http://schemas.microsoft.com/office/drawing/2014/main" id="{317631A3-134B-4953-8AB1-D1B41091AF3F}"/>
                </a:ext>
              </a:extLst>
            </p:cNvPr>
            <p:cNvSpPr/>
            <p:nvPr/>
          </p:nvSpPr>
          <p:spPr>
            <a:xfrm>
              <a:off x="5656227" y="2738063"/>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accent6"/>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0B263B"/>
                  </a:solidFill>
                </a:rPr>
                <a:t>Build Models</a:t>
              </a:r>
            </a:p>
          </p:txBody>
        </p:sp>
        <p:sp>
          <p:nvSpPr>
            <p:cNvPr id="44" name="Freeform: Shape 43" descr="Arrow Right">
              <a:extLst>
                <a:ext uri="{FF2B5EF4-FFF2-40B4-BE49-F238E27FC236}">
                  <a16:creationId xmlns:a16="http://schemas.microsoft.com/office/drawing/2014/main" id="{6F44A004-220A-4F05-A29A-514724B7C451}"/>
                </a:ext>
              </a:extLst>
            </p:cNvPr>
            <p:cNvSpPr/>
            <p:nvPr/>
          </p:nvSpPr>
          <p:spPr>
            <a:xfrm>
              <a:off x="7977067" y="2738063"/>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6">
                <a:lumMod val="75000"/>
              </a:schemeClr>
            </a:solidFill>
            <a:ln w="74513" cap="flat">
              <a:noFill/>
              <a:prstDash val="solid"/>
              <a:miter/>
            </a:ln>
            <a:effectLst/>
          </p:spPr>
          <p:txBody>
            <a:bodyPr rtlCol="0" anchor="ctr"/>
            <a:lstStyle/>
            <a:p>
              <a:endParaRPr lang="en-US"/>
            </a:p>
          </p:txBody>
        </p:sp>
        <p:pic>
          <p:nvPicPr>
            <p:cNvPr id="60" name="Graphic 59" descr="Playbook">
              <a:extLst>
                <a:ext uri="{FF2B5EF4-FFF2-40B4-BE49-F238E27FC236}">
                  <a16:creationId xmlns:a16="http://schemas.microsoft.com/office/drawing/2014/main" id="{3322D3DA-4476-4125-B134-E94BAD8A48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9696" y="1951847"/>
              <a:ext cx="676656" cy="676656"/>
            </a:xfrm>
            <a:prstGeom prst="rect">
              <a:avLst/>
            </a:prstGeom>
          </p:spPr>
        </p:pic>
        <p:sp>
          <p:nvSpPr>
            <p:cNvPr id="6" name="TextBox 5">
              <a:extLst>
                <a:ext uri="{FF2B5EF4-FFF2-40B4-BE49-F238E27FC236}">
                  <a16:creationId xmlns:a16="http://schemas.microsoft.com/office/drawing/2014/main" id="{DE5248FA-7BB1-4EB2-8306-CEA4E90DCA0E}"/>
                </a:ext>
              </a:extLst>
            </p:cNvPr>
            <p:cNvSpPr txBox="1"/>
            <p:nvPr/>
          </p:nvSpPr>
          <p:spPr>
            <a:xfrm>
              <a:off x="6834652" y="3618324"/>
              <a:ext cx="1883148" cy="1077218"/>
            </a:xfrm>
            <a:prstGeom prst="rect">
              <a:avLst/>
            </a:prstGeom>
            <a:noFill/>
          </p:spPr>
          <p:txBody>
            <a:bodyPr wrap="square" lIns="0" rIns="0" rtlCol="0" anchor="t">
              <a:spAutoFit/>
            </a:bodyPr>
            <a:lstStyle/>
            <a:p>
              <a:pPr algn="just"/>
              <a:r>
                <a:rPr lang="en-US" sz="1600" noProof="1">
                  <a:solidFill>
                    <a:schemeClr val="tx1">
                      <a:lumMod val="65000"/>
                      <a:lumOff val="35000"/>
                    </a:schemeClr>
                  </a:solidFill>
                </a:rPr>
                <a:t>Generate AI Models to predict and to get result by training and testing</a:t>
              </a:r>
            </a:p>
          </p:txBody>
        </p:sp>
      </p:grpSp>
      <p:grpSp>
        <p:nvGrpSpPr>
          <p:cNvPr id="11" name="Group 10">
            <a:extLst>
              <a:ext uri="{FF2B5EF4-FFF2-40B4-BE49-F238E27FC236}">
                <a16:creationId xmlns:a16="http://schemas.microsoft.com/office/drawing/2014/main" id="{289469BA-F973-469B-B0D1-5750B742738D}"/>
              </a:ext>
            </a:extLst>
          </p:cNvPr>
          <p:cNvGrpSpPr/>
          <p:nvPr/>
        </p:nvGrpSpPr>
        <p:grpSpPr>
          <a:xfrm>
            <a:off x="8347585" y="1951847"/>
            <a:ext cx="3726984" cy="3744526"/>
            <a:chOff x="8347585" y="1951847"/>
            <a:chExt cx="3726984" cy="3744526"/>
          </a:xfrm>
        </p:grpSpPr>
        <p:sp>
          <p:nvSpPr>
            <p:cNvPr id="41" name="Freeform: Shape 40" descr="Arrow Right">
              <a:extLst>
                <a:ext uri="{FF2B5EF4-FFF2-40B4-BE49-F238E27FC236}">
                  <a16:creationId xmlns:a16="http://schemas.microsoft.com/office/drawing/2014/main" id="{1436F551-34BB-4475-83D3-1A43E907DD42}"/>
                </a:ext>
              </a:extLst>
            </p:cNvPr>
            <p:cNvSpPr/>
            <p:nvPr/>
          </p:nvSpPr>
          <p:spPr>
            <a:xfrm>
              <a:off x="8347585" y="2738063"/>
              <a:ext cx="2863385" cy="673100"/>
            </a:xfrm>
            <a:custGeom>
              <a:avLst/>
              <a:gdLst>
                <a:gd name="connsiteX0" fmla="*/ 2308142 w 2863385"/>
                <a:gd name="connsiteY0" fmla="*/ 0 h 673100"/>
                <a:gd name="connsiteX1" fmla="*/ 2317321 w 2863385"/>
                <a:gd name="connsiteY1" fmla="*/ 0 h 673100"/>
                <a:gd name="connsiteX2" fmla="*/ 2784728 w 2863385"/>
                <a:gd name="connsiteY2" fmla="*/ 576069 h 673100"/>
                <a:gd name="connsiteX3" fmla="*/ 2863385 w 2863385"/>
                <a:gd name="connsiteY3" fmla="*/ 576069 h 673100"/>
                <a:gd name="connsiteX4" fmla="*/ 2863385 w 2863385"/>
                <a:gd name="connsiteY4" fmla="*/ 673012 h 673100"/>
                <a:gd name="connsiteX5" fmla="*/ 2863385 w 2863385"/>
                <a:gd name="connsiteY5" fmla="*/ 673100 h 673100"/>
                <a:gd name="connsiteX6" fmla="*/ 2511763 w 2863385"/>
                <a:gd name="connsiteY6" fmla="*/ 673100 h 673100"/>
                <a:gd name="connsiteX7" fmla="*/ 2308193 w 2863385"/>
                <a:gd name="connsiteY7" fmla="*/ 67310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0" fmla="*/ 2308142 w 2863385"/>
                <a:gd name="connsiteY0" fmla="*/ 0 h 673100"/>
                <a:gd name="connsiteX1" fmla="*/ 2317321 w 2863385"/>
                <a:gd name="connsiteY1" fmla="*/ 0 h 673100"/>
                <a:gd name="connsiteX2" fmla="*/ 2863385 w 2863385"/>
                <a:gd name="connsiteY2" fmla="*/ 576069 h 673100"/>
                <a:gd name="connsiteX3" fmla="*/ 2863385 w 2863385"/>
                <a:gd name="connsiteY3" fmla="*/ 673012 h 673100"/>
                <a:gd name="connsiteX4" fmla="*/ 2863385 w 2863385"/>
                <a:gd name="connsiteY4" fmla="*/ 673100 h 673100"/>
                <a:gd name="connsiteX5" fmla="*/ 2511763 w 2863385"/>
                <a:gd name="connsiteY5" fmla="*/ 673100 h 673100"/>
                <a:gd name="connsiteX6" fmla="*/ 2308193 w 2863385"/>
                <a:gd name="connsiteY6" fmla="*/ 673100 h 673100"/>
                <a:gd name="connsiteX7" fmla="*/ 2308142 w 2863385"/>
                <a:gd name="connsiteY7" fmla="*/ 0 h 673100"/>
                <a:gd name="connsiteX8" fmla="*/ 2310 w 2863385"/>
                <a:gd name="connsiteY8" fmla="*/ 0 h 673100"/>
                <a:gd name="connsiteX9" fmla="*/ 1072684 w 2863385"/>
                <a:gd name="connsiteY9" fmla="*/ 0 h 673100"/>
                <a:gd name="connsiteX10" fmla="*/ 1406144 w 2863385"/>
                <a:gd name="connsiteY10" fmla="*/ 0 h 673100"/>
                <a:gd name="connsiteX11" fmla="*/ 2308141 w 2863385"/>
                <a:gd name="connsiteY11" fmla="*/ 0 h 673100"/>
                <a:gd name="connsiteX12" fmla="*/ 2308192 w 2863385"/>
                <a:gd name="connsiteY12" fmla="*/ 673100 h 673100"/>
                <a:gd name="connsiteX13" fmla="*/ 1406144 w 2863385"/>
                <a:gd name="connsiteY13" fmla="*/ 673100 h 673100"/>
                <a:gd name="connsiteX14" fmla="*/ 1072684 w 2863385"/>
                <a:gd name="connsiteY14" fmla="*/ 673100 h 673100"/>
                <a:gd name="connsiteX15" fmla="*/ 690114 w 2863385"/>
                <a:gd name="connsiteY15" fmla="*/ 673100 h 673100"/>
                <a:gd name="connsiteX16" fmla="*/ 0 w 2863385"/>
                <a:gd name="connsiteY16" fmla="*/ 1386 h 673100"/>
                <a:gd name="connsiteX17" fmla="*/ 2310 w 2863385"/>
                <a:gd name="connsiteY17" fmla="*/ 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63385" h="673100">
                  <a:moveTo>
                    <a:pt x="2308142" y="0"/>
                  </a:moveTo>
                  <a:lnTo>
                    <a:pt x="2317321" y="0"/>
                  </a:lnTo>
                  <a:lnTo>
                    <a:pt x="2863385" y="576069"/>
                  </a:lnTo>
                  <a:lnTo>
                    <a:pt x="2863385" y="673012"/>
                  </a:lnTo>
                  <a:lnTo>
                    <a:pt x="2863385" y="673100"/>
                  </a:lnTo>
                  <a:lnTo>
                    <a:pt x="2511763" y="673100"/>
                  </a:lnTo>
                  <a:lnTo>
                    <a:pt x="2308193" y="673100"/>
                  </a:lnTo>
                  <a:cubicBezTo>
                    <a:pt x="2308176" y="448733"/>
                    <a:pt x="2308159" y="224367"/>
                    <a:pt x="2308142" y="0"/>
                  </a:cubicBezTo>
                  <a:close/>
                  <a:moveTo>
                    <a:pt x="2310" y="0"/>
                  </a:moveTo>
                  <a:lnTo>
                    <a:pt x="1072684" y="0"/>
                  </a:lnTo>
                  <a:lnTo>
                    <a:pt x="1406144" y="0"/>
                  </a:lnTo>
                  <a:lnTo>
                    <a:pt x="2308141" y="0"/>
                  </a:lnTo>
                  <a:cubicBezTo>
                    <a:pt x="2308158" y="224367"/>
                    <a:pt x="2308175" y="448733"/>
                    <a:pt x="2308192" y="673100"/>
                  </a:cubicBezTo>
                  <a:lnTo>
                    <a:pt x="1406144" y="673100"/>
                  </a:lnTo>
                  <a:lnTo>
                    <a:pt x="1072684" y="673100"/>
                  </a:lnTo>
                  <a:lnTo>
                    <a:pt x="690114" y="673100"/>
                  </a:lnTo>
                  <a:lnTo>
                    <a:pt x="0" y="1386"/>
                  </a:lnTo>
                  <a:lnTo>
                    <a:pt x="2310" y="0"/>
                  </a:lnTo>
                  <a:close/>
                </a:path>
              </a:pathLst>
            </a:custGeom>
            <a:solidFill>
              <a:schemeClr val="accent5"/>
            </a:solidFill>
            <a:ln w="74513"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rgbClr val="0B263B"/>
                  </a:solidFill>
                </a:rPr>
                <a:t>Compare Models</a:t>
              </a:r>
            </a:p>
          </p:txBody>
        </p:sp>
        <p:sp>
          <p:nvSpPr>
            <p:cNvPr id="45" name="Freeform: Shape 44" descr="Arrow Right">
              <a:extLst>
                <a:ext uri="{FF2B5EF4-FFF2-40B4-BE49-F238E27FC236}">
                  <a16:creationId xmlns:a16="http://schemas.microsoft.com/office/drawing/2014/main" id="{D40DE266-08F7-4CD6-B19D-1E3DB70D807D}"/>
                </a:ext>
              </a:extLst>
            </p:cNvPr>
            <p:cNvSpPr/>
            <p:nvPr/>
          </p:nvSpPr>
          <p:spPr>
            <a:xfrm>
              <a:off x="10668425" y="2738063"/>
              <a:ext cx="1406144" cy="2958310"/>
            </a:xfrm>
            <a:custGeom>
              <a:avLst/>
              <a:gdLst>
                <a:gd name="connsiteX0" fmla="*/ 0 w 1406144"/>
                <a:gd name="connsiteY0" fmla="*/ 0 h 2958310"/>
                <a:gd name="connsiteX1" fmla="*/ 1321168 w 1406144"/>
                <a:gd name="connsiteY1" fmla="*/ 1285942 h 2958310"/>
                <a:gd name="connsiteX2" fmla="*/ 1330610 w 1406144"/>
                <a:gd name="connsiteY2" fmla="*/ 1295134 h 2958310"/>
                <a:gd name="connsiteX3" fmla="*/ 1321168 w 1406144"/>
                <a:gd name="connsiteY3" fmla="*/ 1672001 h 2958310"/>
                <a:gd name="connsiteX4" fmla="*/ 284 w 1406144"/>
                <a:gd name="connsiteY4" fmla="*/ 2958310 h 2958310"/>
                <a:gd name="connsiteX5" fmla="*/ 282 w 1406144"/>
                <a:gd name="connsiteY5" fmla="*/ 2942578 h 2958310"/>
                <a:gd name="connsiteX6" fmla="*/ 1030679 w 1406144"/>
                <a:gd name="connsiteY6" fmla="*/ 1672001 h 2958310"/>
                <a:gd name="connsiteX7" fmla="*/ 1038136 w 1406144"/>
                <a:gd name="connsiteY7" fmla="*/ 1295134 h 2958310"/>
                <a:gd name="connsiteX8" fmla="*/ 1030679 w 1406144"/>
                <a:gd name="connsiteY8" fmla="*/ 1285942 h 2958310"/>
                <a:gd name="connsiteX9" fmla="*/ 2 w 1406144"/>
                <a:gd name="connsiteY9" fmla="*/ 15654 h 2958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6144" h="2958310">
                  <a:moveTo>
                    <a:pt x="0" y="0"/>
                  </a:moveTo>
                  <a:lnTo>
                    <a:pt x="1321168" y="1285942"/>
                  </a:lnTo>
                  <a:cubicBezTo>
                    <a:pt x="1324388" y="1288930"/>
                    <a:pt x="1327541" y="1292000"/>
                    <a:pt x="1330610" y="1295134"/>
                  </a:cubicBezTo>
                  <a:cubicBezTo>
                    <a:pt x="1434902" y="1401742"/>
                    <a:pt x="1430673" y="1570467"/>
                    <a:pt x="1321168" y="1672001"/>
                  </a:cubicBezTo>
                  <a:lnTo>
                    <a:pt x="284" y="2958310"/>
                  </a:lnTo>
                  <a:lnTo>
                    <a:pt x="282" y="2942578"/>
                  </a:lnTo>
                  <a:lnTo>
                    <a:pt x="1030679" y="1672001"/>
                  </a:lnTo>
                  <a:cubicBezTo>
                    <a:pt x="1117159" y="1570467"/>
                    <a:pt x="1120499" y="1401742"/>
                    <a:pt x="1038136" y="1295134"/>
                  </a:cubicBezTo>
                  <a:cubicBezTo>
                    <a:pt x="1035712" y="1292000"/>
                    <a:pt x="1033222" y="1288930"/>
                    <a:pt x="1030679" y="1285942"/>
                  </a:cubicBezTo>
                  <a:lnTo>
                    <a:pt x="2" y="15654"/>
                  </a:lnTo>
                  <a:close/>
                </a:path>
              </a:pathLst>
            </a:custGeom>
            <a:solidFill>
              <a:schemeClr val="accent5">
                <a:lumMod val="75000"/>
              </a:schemeClr>
            </a:solidFill>
            <a:ln w="74513" cap="flat">
              <a:noFill/>
              <a:prstDash val="solid"/>
              <a:miter/>
            </a:ln>
            <a:effectLst/>
          </p:spPr>
          <p:txBody>
            <a:bodyPr rtlCol="0" anchor="ctr"/>
            <a:lstStyle/>
            <a:p>
              <a:endParaRPr lang="en-US"/>
            </a:p>
          </p:txBody>
        </p:sp>
        <p:pic>
          <p:nvPicPr>
            <p:cNvPr id="61" name="Graphic 60" descr="Research">
              <a:extLst>
                <a:ext uri="{FF2B5EF4-FFF2-40B4-BE49-F238E27FC236}">
                  <a16:creationId xmlns:a16="http://schemas.microsoft.com/office/drawing/2014/main" id="{4B9E9E43-93E5-4C4C-B7B5-DAD77D6A4EC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962766" y="1951847"/>
              <a:ext cx="676656" cy="676656"/>
            </a:xfrm>
            <a:prstGeom prst="rect">
              <a:avLst/>
            </a:prstGeom>
          </p:spPr>
        </p:pic>
        <p:sp>
          <p:nvSpPr>
            <p:cNvPr id="7" name="TextBox 6">
              <a:extLst>
                <a:ext uri="{FF2B5EF4-FFF2-40B4-BE49-F238E27FC236}">
                  <a16:creationId xmlns:a16="http://schemas.microsoft.com/office/drawing/2014/main" id="{D862CD13-492B-4449-8E0D-E6601161BAB6}"/>
                </a:ext>
              </a:extLst>
            </p:cNvPr>
            <p:cNvSpPr txBox="1"/>
            <p:nvPr/>
          </p:nvSpPr>
          <p:spPr>
            <a:xfrm>
              <a:off x="9488026" y="3618324"/>
              <a:ext cx="1816317" cy="1323439"/>
            </a:xfrm>
            <a:prstGeom prst="rect">
              <a:avLst/>
            </a:prstGeom>
            <a:noFill/>
          </p:spPr>
          <p:txBody>
            <a:bodyPr wrap="square" lIns="0" rIns="0" rtlCol="0" anchor="t">
              <a:spAutoFit/>
            </a:bodyPr>
            <a:lstStyle/>
            <a:p>
              <a:pPr algn="just"/>
              <a:r>
                <a:rPr lang="en-US" sz="1600" noProof="1">
                  <a:solidFill>
                    <a:schemeClr val="tx1">
                      <a:lumMod val="65000"/>
                      <a:lumOff val="35000"/>
                    </a:schemeClr>
                  </a:solidFill>
                </a:rPr>
                <a:t>More than one model means You need to chose the best based on accurcy</a:t>
              </a:r>
            </a:p>
          </p:txBody>
        </p:sp>
      </p:grpSp>
    </p:spTree>
    <p:extLst>
      <p:ext uri="{BB962C8B-B14F-4D97-AF65-F5344CB8AC3E}">
        <p14:creationId xmlns:p14="http://schemas.microsoft.com/office/powerpoint/2010/main" val="1962830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130CB-093D-463E-B6A6-73349441F614}"/>
              </a:ext>
            </a:extLst>
          </p:cNvPr>
          <p:cNvSpPr/>
          <p:nvPr/>
        </p:nvSpPr>
        <p:spPr>
          <a:xfrm>
            <a:off x="0" y="-8709"/>
            <a:ext cx="12192000" cy="1196962"/>
          </a:xfrm>
          <a:prstGeom prst="rect">
            <a:avLst/>
          </a:prstGeom>
          <a:solidFill>
            <a:srgbClr val="0B26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Data Collection</a:t>
            </a:r>
          </a:p>
        </p:txBody>
      </p:sp>
      <p:sp>
        <p:nvSpPr>
          <p:cNvPr id="19" name="Oval 8">
            <a:extLst>
              <a:ext uri="{FF2B5EF4-FFF2-40B4-BE49-F238E27FC236}">
                <a16:creationId xmlns:a16="http://schemas.microsoft.com/office/drawing/2014/main" id="{25AFDA90-DA48-40DC-B6BB-8C4F7F7F5912}"/>
              </a:ext>
            </a:extLst>
          </p:cNvPr>
          <p:cNvSpPr/>
          <p:nvPr/>
        </p:nvSpPr>
        <p:spPr>
          <a:xfrm>
            <a:off x="10530778" y="191759"/>
            <a:ext cx="773565" cy="777554"/>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rgbClr val="DB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22" name="Graphic 21" descr="Database">
            <a:extLst>
              <a:ext uri="{FF2B5EF4-FFF2-40B4-BE49-F238E27FC236}">
                <a16:creationId xmlns:a16="http://schemas.microsoft.com/office/drawing/2014/main" id="{F489AD60-50CA-4211-B3EF-D67A209E2F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6175" y="132572"/>
            <a:ext cx="914400" cy="914400"/>
          </a:xfrm>
          <a:prstGeom prst="rect">
            <a:avLst/>
          </a:prstGeom>
        </p:spPr>
      </p:pic>
      <p:sp>
        <p:nvSpPr>
          <p:cNvPr id="23" name="TextBox 22">
            <a:extLst>
              <a:ext uri="{FF2B5EF4-FFF2-40B4-BE49-F238E27FC236}">
                <a16:creationId xmlns:a16="http://schemas.microsoft.com/office/drawing/2014/main" id="{5B586257-98DB-4254-B5B5-268DB672964E}"/>
              </a:ext>
            </a:extLst>
          </p:cNvPr>
          <p:cNvSpPr txBox="1"/>
          <p:nvPr/>
        </p:nvSpPr>
        <p:spPr>
          <a:xfrm>
            <a:off x="577348" y="6220943"/>
            <a:ext cx="4918883" cy="369332"/>
          </a:xfrm>
          <a:prstGeom prst="rect">
            <a:avLst/>
          </a:prstGeom>
          <a:noFill/>
        </p:spPr>
        <p:txBody>
          <a:bodyPr wrap="square" rtlCol="0">
            <a:spAutoFit/>
          </a:bodyPr>
          <a:lstStyle/>
          <a:p>
            <a:r>
              <a:rPr lang="en-US" dirty="0"/>
              <a:t>*How does this 		look like ?</a:t>
            </a:r>
          </a:p>
        </p:txBody>
      </p:sp>
      <p:pic>
        <p:nvPicPr>
          <p:cNvPr id="5" name="Picture 4">
            <a:extLst>
              <a:ext uri="{FF2B5EF4-FFF2-40B4-BE49-F238E27FC236}">
                <a16:creationId xmlns:a16="http://schemas.microsoft.com/office/drawing/2014/main" id="{40F9718B-B991-4904-83A1-EF42D22898CA}"/>
              </a:ext>
            </a:extLst>
          </p:cNvPr>
          <p:cNvPicPr>
            <a:picLocks noChangeAspect="1"/>
          </p:cNvPicPr>
          <p:nvPr/>
        </p:nvPicPr>
        <p:blipFill rotWithShape="1">
          <a:blip r:embed="rId4">
            <a:extLst>
              <a:ext uri="{28A0092B-C50C-407E-A947-70E740481C1C}">
                <a14:useLocalDpi xmlns:a14="http://schemas.microsoft.com/office/drawing/2010/main" val="0"/>
              </a:ext>
            </a:extLst>
          </a:blip>
          <a:srcRect l="18930" t="11654" r="17216" b="19560"/>
          <a:stretch/>
        </p:blipFill>
        <p:spPr>
          <a:xfrm>
            <a:off x="7111088" y="3407986"/>
            <a:ext cx="636631" cy="685800"/>
          </a:xfrm>
          <a:prstGeom prst="rect">
            <a:avLst/>
          </a:prstGeom>
        </p:spPr>
      </p:pic>
      <p:pic>
        <p:nvPicPr>
          <p:cNvPr id="7" name="Picture 6">
            <a:extLst>
              <a:ext uri="{FF2B5EF4-FFF2-40B4-BE49-F238E27FC236}">
                <a16:creationId xmlns:a16="http://schemas.microsoft.com/office/drawing/2014/main" id="{1B0B5813-5809-4E24-8BDF-7B673FEBAF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9882" y="2359545"/>
            <a:ext cx="914400" cy="327660"/>
          </a:xfrm>
          <a:prstGeom prst="rect">
            <a:avLst/>
          </a:prstGeom>
        </p:spPr>
      </p:pic>
      <p:pic>
        <p:nvPicPr>
          <p:cNvPr id="9" name="Graphic 8" descr="Unlock">
            <a:extLst>
              <a:ext uri="{FF2B5EF4-FFF2-40B4-BE49-F238E27FC236}">
                <a16:creationId xmlns:a16="http://schemas.microsoft.com/office/drawing/2014/main" id="{D9DE4E26-C0FE-4038-949B-B33C166D2D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94527" y="4814567"/>
            <a:ext cx="669755" cy="669755"/>
          </a:xfrm>
          <a:prstGeom prst="rect">
            <a:avLst/>
          </a:prstGeom>
        </p:spPr>
      </p:pic>
      <p:sp>
        <p:nvSpPr>
          <p:cNvPr id="10" name="TextBox 9">
            <a:extLst>
              <a:ext uri="{FF2B5EF4-FFF2-40B4-BE49-F238E27FC236}">
                <a16:creationId xmlns:a16="http://schemas.microsoft.com/office/drawing/2014/main" id="{4D9E18E6-A6CB-402A-8756-77AD7E2C1FE5}"/>
              </a:ext>
            </a:extLst>
          </p:cNvPr>
          <p:cNvSpPr txBox="1"/>
          <p:nvPr/>
        </p:nvSpPr>
        <p:spPr>
          <a:xfrm>
            <a:off x="245485" y="2369944"/>
            <a:ext cx="6121284"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B263B"/>
                </a:solidFill>
              </a:rPr>
              <a:t>We tried a lot to get a Data Set from </a:t>
            </a:r>
            <a:r>
              <a:rPr lang="en-US" b="1" dirty="0">
                <a:solidFill>
                  <a:srgbClr val="0B263B"/>
                </a:solidFill>
              </a:rPr>
              <a:t>Kaggle</a:t>
            </a:r>
            <a:r>
              <a:rPr lang="en-US" dirty="0">
                <a:solidFill>
                  <a:srgbClr val="0B263B"/>
                </a:solidFill>
              </a:rPr>
              <a:t> to Train and test model but, we couldn’t get it </a:t>
            </a:r>
          </a:p>
        </p:txBody>
      </p:sp>
      <p:sp>
        <p:nvSpPr>
          <p:cNvPr id="11" name="TextBox 10">
            <a:extLst>
              <a:ext uri="{FF2B5EF4-FFF2-40B4-BE49-F238E27FC236}">
                <a16:creationId xmlns:a16="http://schemas.microsoft.com/office/drawing/2014/main" id="{8651D5F3-35BB-44BB-88B7-CEB959EFC9EF}"/>
              </a:ext>
            </a:extLst>
          </p:cNvPr>
          <p:cNvSpPr txBox="1"/>
          <p:nvPr/>
        </p:nvSpPr>
        <p:spPr>
          <a:xfrm>
            <a:off x="386191" y="5264441"/>
            <a:ext cx="2568024" cy="369332"/>
          </a:xfrm>
          <a:prstGeom prst="rect">
            <a:avLst/>
          </a:prstGeom>
          <a:noFill/>
        </p:spPr>
        <p:txBody>
          <a:bodyPr wrap="square" rtlCol="0">
            <a:spAutoFit/>
          </a:bodyPr>
          <a:lstStyle/>
          <a:p>
            <a:endParaRPr lang="en-US" dirty="0">
              <a:solidFill>
                <a:srgbClr val="0B263B"/>
              </a:solidFill>
            </a:endParaRPr>
          </a:p>
        </p:txBody>
      </p:sp>
      <p:sp>
        <p:nvSpPr>
          <p:cNvPr id="12" name="TextBox 11">
            <a:extLst>
              <a:ext uri="{FF2B5EF4-FFF2-40B4-BE49-F238E27FC236}">
                <a16:creationId xmlns:a16="http://schemas.microsoft.com/office/drawing/2014/main" id="{F41E97CA-75ED-48C5-9C6C-A68BF782EF52}"/>
              </a:ext>
            </a:extLst>
          </p:cNvPr>
          <p:cNvSpPr txBox="1"/>
          <p:nvPr/>
        </p:nvSpPr>
        <p:spPr>
          <a:xfrm>
            <a:off x="245485" y="3476942"/>
            <a:ext cx="6041242" cy="369332"/>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B263B"/>
                </a:solidFill>
              </a:rPr>
              <a:t> We get a data set from </a:t>
            </a:r>
            <a:r>
              <a:rPr lang="en-US" b="1" dirty="0"/>
              <a:t>GitHub</a:t>
            </a:r>
          </a:p>
        </p:txBody>
      </p:sp>
      <p:sp>
        <p:nvSpPr>
          <p:cNvPr id="14" name="TextBox 13">
            <a:extLst>
              <a:ext uri="{FF2B5EF4-FFF2-40B4-BE49-F238E27FC236}">
                <a16:creationId xmlns:a16="http://schemas.microsoft.com/office/drawing/2014/main" id="{C4D18547-E64D-4FBF-8687-B387DDAF4E38}"/>
              </a:ext>
            </a:extLst>
          </p:cNvPr>
          <p:cNvSpPr txBox="1"/>
          <p:nvPr/>
        </p:nvSpPr>
        <p:spPr>
          <a:xfrm>
            <a:off x="245485" y="4802776"/>
            <a:ext cx="6041242"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B263B"/>
                </a:solidFill>
              </a:rPr>
              <a:t>We sent a mail to connect with data collector to get a permission for using and editing Data Set and to get a lot of info.</a:t>
            </a:r>
            <a:endParaRPr lang="en-US" dirty="0"/>
          </a:p>
        </p:txBody>
      </p:sp>
      <p:sp>
        <p:nvSpPr>
          <p:cNvPr id="24" name="TextBox 23">
            <a:extLst>
              <a:ext uri="{FF2B5EF4-FFF2-40B4-BE49-F238E27FC236}">
                <a16:creationId xmlns:a16="http://schemas.microsoft.com/office/drawing/2014/main" id="{C5C4D6BF-CDBD-4338-8A56-F6369A7438CA}"/>
              </a:ext>
            </a:extLst>
          </p:cNvPr>
          <p:cNvSpPr txBox="1"/>
          <p:nvPr/>
        </p:nvSpPr>
        <p:spPr>
          <a:xfrm>
            <a:off x="2259367" y="6220943"/>
            <a:ext cx="1123025" cy="369332"/>
          </a:xfrm>
          <a:prstGeom prst="rect">
            <a:avLst/>
          </a:prstGeom>
          <a:noFill/>
        </p:spPr>
        <p:txBody>
          <a:bodyPr wrap="square">
            <a:spAutoFit/>
          </a:bodyPr>
          <a:lstStyle/>
          <a:p>
            <a:r>
              <a:rPr lang="en-US" b="1" dirty="0">
                <a:solidFill>
                  <a:srgbClr val="28D291"/>
                </a:solidFill>
              </a:rPr>
              <a:t>Data Set </a:t>
            </a:r>
            <a:endParaRPr lang="en-US" dirty="0"/>
          </a:p>
        </p:txBody>
      </p:sp>
    </p:spTree>
    <p:extLst>
      <p:ext uri="{BB962C8B-B14F-4D97-AF65-F5344CB8AC3E}">
        <p14:creationId xmlns:p14="http://schemas.microsoft.com/office/powerpoint/2010/main" val="871280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A72ADDE2-8686-4B85-B66F-F65C96B0E953}"/>
              </a:ext>
            </a:extLst>
          </p:cNvPr>
          <p:cNvSpPr/>
          <p:nvPr/>
        </p:nvSpPr>
        <p:spPr>
          <a:xfrm>
            <a:off x="0" y="5947499"/>
            <a:ext cx="12192000" cy="910500"/>
          </a:xfrm>
          <a:prstGeom prst="rect">
            <a:avLst/>
          </a:prstGeom>
          <a:solidFill>
            <a:srgbClr val="0B263B"/>
          </a:solidFill>
          <a:ln>
            <a:solidFill>
              <a:srgbClr val="0B263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6130CB-093D-463E-B6A6-73349441F614}"/>
              </a:ext>
            </a:extLst>
          </p:cNvPr>
          <p:cNvSpPr/>
          <p:nvPr/>
        </p:nvSpPr>
        <p:spPr>
          <a:xfrm>
            <a:off x="0" y="-8709"/>
            <a:ext cx="12192000" cy="1196962"/>
          </a:xfrm>
          <a:prstGeom prst="rect">
            <a:avLst/>
          </a:prstGeom>
          <a:solidFill>
            <a:srgbClr val="0B26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Data Set</a:t>
            </a:r>
          </a:p>
        </p:txBody>
      </p:sp>
      <p:sp>
        <p:nvSpPr>
          <p:cNvPr id="19" name="Oval 8">
            <a:extLst>
              <a:ext uri="{FF2B5EF4-FFF2-40B4-BE49-F238E27FC236}">
                <a16:creationId xmlns:a16="http://schemas.microsoft.com/office/drawing/2014/main" id="{25AFDA90-DA48-40DC-B6BB-8C4F7F7F5912}"/>
              </a:ext>
            </a:extLst>
          </p:cNvPr>
          <p:cNvSpPr/>
          <p:nvPr/>
        </p:nvSpPr>
        <p:spPr>
          <a:xfrm>
            <a:off x="10530778" y="191759"/>
            <a:ext cx="773565" cy="777554"/>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rgbClr val="DB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3" name="TextBox 22">
            <a:extLst>
              <a:ext uri="{FF2B5EF4-FFF2-40B4-BE49-F238E27FC236}">
                <a16:creationId xmlns:a16="http://schemas.microsoft.com/office/drawing/2014/main" id="{5B586257-98DB-4254-B5B5-268DB672964E}"/>
              </a:ext>
            </a:extLst>
          </p:cNvPr>
          <p:cNvSpPr txBox="1"/>
          <p:nvPr/>
        </p:nvSpPr>
        <p:spPr>
          <a:xfrm>
            <a:off x="577348" y="6243484"/>
            <a:ext cx="4918883" cy="369332"/>
          </a:xfrm>
          <a:prstGeom prst="rect">
            <a:avLst/>
          </a:prstGeom>
          <a:noFill/>
        </p:spPr>
        <p:txBody>
          <a:bodyPr wrap="square" rtlCol="0">
            <a:spAutoFit/>
          </a:bodyPr>
          <a:lstStyle/>
          <a:p>
            <a:r>
              <a:rPr lang="en-US" dirty="0">
                <a:solidFill>
                  <a:srgbClr val="DBEFF9"/>
                </a:solidFill>
              </a:rPr>
              <a:t>*So, Why did we need                                   ?!</a:t>
            </a:r>
          </a:p>
        </p:txBody>
      </p:sp>
      <p:sp>
        <p:nvSpPr>
          <p:cNvPr id="3" name="TextBox 2">
            <a:extLst>
              <a:ext uri="{FF2B5EF4-FFF2-40B4-BE49-F238E27FC236}">
                <a16:creationId xmlns:a16="http://schemas.microsoft.com/office/drawing/2014/main" id="{F9008EB2-05B4-42A4-8489-E39D3F5FDAC0}"/>
              </a:ext>
            </a:extLst>
          </p:cNvPr>
          <p:cNvSpPr txBox="1"/>
          <p:nvPr/>
        </p:nvSpPr>
        <p:spPr>
          <a:xfrm>
            <a:off x="2920181" y="6243484"/>
            <a:ext cx="2309741" cy="369332"/>
          </a:xfrm>
          <a:prstGeom prst="rect">
            <a:avLst/>
          </a:prstGeom>
          <a:noFill/>
        </p:spPr>
        <p:txBody>
          <a:bodyPr wrap="square" rtlCol="0">
            <a:spAutoFit/>
          </a:bodyPr>
          <a:lstStyle/>
          <a:p>
            <a:r>
              <a:rPr lang="en-US" b="1" dirty="0">
                <a:solidFill>
                  <a:srgbClr val="FFC000"/>
                </a:solidFill>
              </a:rPr>
              <a:t>Data Enhancement</a:t>
            </a:r>
          </a:p>
        </p:txBody>
      </p:sp>
      <p:pic>
        <p:nvPicPr>
          <p:cNvPr id="4" name="Graphic 3" descr="Table">
            <a:extLst>
              <a:ext uri="{FF2B5EF4-FFF2-40B4-BE49-F238E27FC236}">
                <a16:creationId xmlns:a16="http://schemas.microsoft.com/office/drawing/2014/main" id="{619317DB-6758-4526-8BE6-1FCA2FF7FD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441" y="132572"/>
            <a:ext cx="914400" cy="914400"/>
          </a:xfrm>
          <a:prstGeom prst="rect">
            <a:avLst/>
          </a:prstGeom>
        </p:spPr>
      </p:pic>
      <p:sp>
        <p:nvSpPr>
          <p:cNvPr id="17" name="TextBox 16">
            <a:extLst>
              <a:ext uri="{FF2B5EF4-FFF2-40B4-BE49-F238E27FC236}">
                <a16:creationId xmlns:a16="http://schemas.microsoft.com/office/drawing/2014/main" id="{37747ED3-07EC-46A8-AA39-C76E4D945E4D}"/>
              </a:ext>
            </a:extLst>
          </p:cNvPr>
          <p:cNvSpPr txBox="1"/>
          <p:nvPr/>
        </p:nvSpPr>
        <p:spPr>
          <a:xfrm>
            <a:off x="308721" y="1551463"/>
            <a:ext cx="5456123" cy="3077766"/>
          </a:xfrm>
          <a:prstGeom prst="rect">
            <a:avLst/>
          </a:prstGeom>
          <a:noFill/>
        </p:spPr>
        <p:txBody>
          <a:bodyPr wrap="square">
            <a:spAutoFit/>
          </a:bodyPr>
          <a:lstStyle/>
          <a:p>
            <a:pPr marL="0" marR="0" algn="just">
              <a:spcBef>
                <a:spcPts val="1200"/>
              </a:spcBef>
              <a:spcAft>
                <a:spcPts val="0"/>
              </a:spcAft>
              <a:tabLst>
                <a:tab pos="1712595" algn="l"/>
              </a:tabLst>
            </a:pPr>
            <a:r>
              <a:rPr lang="en-US" b="1" dirty="0">
                <a:effectLst/>
                <a:ea typeface="Calibri" panose="020F0502020204030204" pitchFamily="34" charset="0"/>
                <a:cs typeface="Arial" panose="020B0604020202020204" pitchFamily="34" charset="0"/>
              </a:rPr>
              <a:t>W</a:t>
            </a:r>
            <a:r>
              <a:rPr lang="en-US" sz="1800" dirty="0">
                <a:effectLst/>
                <a:ea typeface="Calibri" panose="020F0502020204030204" pitchFamily="34" charset="0"/>
                <a:cs typeface="Arial" panose="020B0604020202020204" pitchFamily="34" charset="0"/>
              </a:rPr>
              <a:t>hile a driver executed particular driving events.  An Android application is used to record smartphone sensor data.</a:t>
            </a:r>
          </a:p>
          <a:p>
            <a:pPr marL="0" marR="0" algn="just">
              <a:spcBef>
                <a:spcPts val="1200"/>
              </a:spcBef>
              <a:spcAft>
                <a:spcPts val="0"/>
              </a:spcAft>
              <a:tabLst>
                <a:tab pos="1712595" algn="l"/>
              </a:tabLst>
            </a:pPr>
            <a:r>
              <a:rPr lang="en-US" sz="1800" dirty="0">
                <a:effectLst/>
                <a:ea typeface="Calibri" panose="020F0502020204030204" pitchFamily="34" charset="0"/>
                <a:cs typeface="Arial" panose="020B0604020202020204" pitchFamily="34" charset="0"/>
              </a:rPr>
              <a:t> like: -</a:t>
            </a:r>
          </a:p>
          <a:p>
            <a:pPr marL="742950" lvl="1" indent="-285750" algn="just">
              <a:spcBef>
                <a:spcPts val="1200"/>
              </a:spcBef>
              <a:buFont typeface="Wingdings" panose="05000000000000000000" pitchFamily="2" charset="2"/>
              <a:buChar char="§"/>
              <a:tabLst>
                <a:tab pos="1712595" algn="l"/>
              </a:tabLst>
            </a:pPr>
            <a:r>
              <a:rPr lang="en-US" dirty="0">
                <a:effectLst/>
                <a:ea typeface="Calibri" panose="020F0502020204030204" pitchFamily="34" charset="0"/>
                <a:cs typeface="Arial" panose="020B0604020202020204" pitchFamily="34" charset="0"/>
              </a:rPr>
              <a:t> Accelerometer</a:t>
            </a:r>
          </a:p>
          <a:p>
            <a:pPr marL="742950" lvl="1" indent="-285750" algn="just">
              <a:spcBef>
                <a:spcPts val="1200"/>
              </a:spcBef>
              <a:buFont typeface="Wingdings" panose="05000000000000000000" pitchFamily="2" charset="2"/>
              <a:buChar char="§"/>
              <a:tabLst>
                <a:tab pos="1712595" algn="l"/>
              </a:tabLst>
            </a:pPr>
            <a:r>
              <a:rPr lang="en-US" dirty="0">
                <a:effectLst/>
                <a:ea typeface="Calibri" panose="020F0502020204030204" pitchFamily="34" charset="0"/>
                <a:cs typeface="Arial" panose="020B0604020202020204" pitchFamily="34" charset="0"/>
              </a:rPr>
              <a:t>Linear Acceleration</a:t>
            </a:r>
          </a:p>
          <a:p>
            <a:pPr marL="742950" lvl="1" indent="-285750" algn="just">
              <a:spcBef>
                <a:spcPts val="1200"/>
              </a:spcBef>
              <a:buFont typeface="Wingdings" panose="05000000000000000000" pitchFamily="2" charset="2"/>
              <a:buChar char="§"/>
              <a:tabLst>
                <a:tab pos="1712595" algn="l"/>
              </a:tabLst>
            </a:pPr>
            <a:r>
              <a:rPr lang="en-US" dirty="0">
                <a:effectLst/>
                <a:ea typeface="Calibri" panose="020F0502020204030204" pitchFamily="34" charset="0"/>
                <a:cs typeface="Arial" panose="020B0604020202020204" pitchFamily="34" charset="0"/>
              </a:rPr>
              <a:t>Magnetometer</a:t>
            </a:r>
          </a:p>
          <a:p>
            <a:pPr marL="742950" lvl="1" indent="-285750" algn="just">
              <a:spcBef>
                <a:spcPts val="1200"/>
              </a:spcBef>
              <a:buFont typeface="Wingdings" panose="05000000000000000000" pitchFamily="2" charset="2"/>
              <a:buChar char="§"/>
              <a:tabLst>
                <a:tab pos="1712595" algn="l"/>
              </a:tabLst>
            </a:pPr>
            <a:r>
              <a:rPr lang="en-US" dirty="0">
                <a:effectLst/>
                <a:ea typeface="Calibri" panose="020F0502020204030204" pitchFamily="34" charset="0"/>
                <a:cs typeface="Arial" panose="020B0604020202020204" pitchFamily="34" charset="0"/>
              </a:rPr>
              <a:t>Gyroscope</a:t>
            </a:r>
            <a:endParaRPr lang="en-US" sz="1600" dirty="0">
              <a:ea typeface="Calibri" panose="020F0502020204030204" pitchFamily="34" charset="0"/>
              <a:cs typeface="Arial" panose="020B0604020202020204" pitchFamily="34" charset="0"/>
            </a:endParaRPr>
          </a:p>
        </p:txBody>
      </p:sp>
      <p:sp>
        <p:nvSpPr>
          <p:cNvPr id="8" name="TextBox 7">
            <a:extLst>
              <a:ext uri="{FF2B5EF4-FFF2-40B4-BE49-F238E27FC236}">
                <a16:creationId xmlns:a16="http://schemas.microsoft.com/office/drawing/2014/main" id="{475EE7E4-C7B8-4B47-8C27-AFC222C9B916}"/>
              </a:ext>
            </a:extLst>
          </p:cNvPr>
          <p:cNvSpPr txBox="1"/>
          <p:nvPr/>
        </p:nvSpPr>
        <p:spPr>
          <a:xfrm>
            <a:off x="198953" y="4830010"/>
            <a:ext cx="5565891" cy="646331"/>
          </a:xfrm>
          <a:prstGeom prst="rect">
            <a:avLst/>
          </a:prstGeom>
          <a:noFill/>
        </p:spPr>
        <p:txBody>
          <a:bodyPr wrap="square">
            <a:spAutoFit/>
          </a:bodyPr>
          <a:lstStyle/>
          <a:p>
            <a:pPr marL="0" marR="0" algn="just">
              <a:spcBef>
                <a:spcPts val="1200"/>
              </a:spcBef>
              <a:spcAft>
                <a:spcPts val="0"/>
              </a:spcAft>
              <a:tabLst>
                <a:tab pos="1712595" algn="l"/>
              </a:tabLst>
            </a:pPr>
            <a:r>
              <a:rPr lang="en-US" b="1" dirty="0">
                <a:effectLst/>
                <a:ea typeface="Calibri" panose="020F0502020204030204" pitchFamily="34" charset="0"/>
                <a:cs typeface="Arial" panose="020B0604020202020204" pitchFamily="34" charset="0"/>
              </a:rPr>
              <a:t>A</a:t>
            </a:r>
            <a:r>
              <a:rPr lang="en-US" dirty="0">
                <a:effectLst/>
                <a:ea typeface="Calibri" panose="020F0502020204030204" pitchFamily="34" charset="0"/>
                <a:cs typeface="Arial" panose="020B0604020202020204" pitchFamily="34" charset="0"/>
              </a:rPr>
              <a:t>lso, at the same time. A Camera record the trip to detect the events  … </a:t>
            </a:r>
            <a:r>
              <a:rPr lang="en-US" dirty="0">
                <a:ea typeface="Calibri" panose="020F0502020204030204" pitchFamily="34" charset="0"/>
                <a:cs typeface="Arial" panose="020B0604020202020204" pitchFamily="34" charset="0"/>
              </a:rPr>
              <a:t>W</a:t>
            </a:r>
            <a:r>
              <a:rPr lang="en-US" dirty="0">
                <a:effectLst/>
                <a:ea typeface="Calibri" panose="020F0502020204030204" pitchFamily="34" charset="0"/>
                <a:cs typeface="Arial" panose="020B0604020202020204" pitchFamily="34" charset="0"/>
              </a:rPr>
              <a:t>hich events?!!</a:t>
            </a:r>
            <a:endParaRPr lang="en-US" sz="1600" dirty="0">
              <a:ea typeface="Calibri" panose="020F0502020204030204" pitchFamily="34" charset="0"/>
              <a:cs typeface="Arial" panose="020B0604020202020204" pitchFamily="34" charset="0"/>
            </a:endParaRPr>
          </a:p>
        </p:txBody>
      </p:sp>
      <p:cxnSp>
        <p:nvCxnSpPr>
          <p:cNvPr id="16" name="Straight Connector 15">
            <a:extLst>
              <a:ext uri="{FF2B5EF4-FFF2-40B4-BE49-F238E27FC236}">
                <a16:creationId xmlns:a16="http://schemas.microsoft.com/office/drawing/2014/main" id="{1C60EDBA-1948-4FFE-A5E6-99EE41FA55EA}"/>
              </a:ext>
            </a:extLst>
          </p:cNvPr>
          <p:cNvCxnSpPr>
            <a:cxnSpLocks/>
            <a:stCxn id="2" idx="2"/>
          </p:cNvCxnSpPr>
          <p:nvPr/>
        </p:nvCxnSpPr>
        <p:spPr>
          <a:xfrm>
            <a:off x="6096000" y="1188253"/>
            <a:ext cx="0" cy="4722923"/>
          </a:xfrm>
          <a:prstGeom prst="line">
            <a:avLst/>
          </a:prstGeom>
          <a:ln w="28575">
            <a:solidFill>
              <a:srgbClr val="0B263B"/>
            </a:solidFill>
            <a:prstDash val="lgDashDotDot"/>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132811B-1FFD-445E-9CCC-1832AF2FD62D}"/>
              </a:ext>
            </a:extLst>
          </p:cNvPr>
          <p:cNvSpPr txBox="1"/>
          <p:nvPr/>
        </p:nvSpPr>
        <p:spPr>
          <a:xfrm>
            <a:off x="6294953" y="1551463"/>
            <a:ext cx="5565891" cy="646331"/>
          </a:xfrm>
          <a:prstGeom prst="rect">
            <a:avLst/>
          </a:prstGeom>
          <a:noFill/>
        </p:spPr>
        <p:txBody>
          <a:bodyPr wrap="square">
            <a:spAutoFit/>
          </a:bodyPr>
          <a:lstStyle/>
          <a:p>
            <a:pPr marL="0" marR="0" algn="just">
              <a:spcBef>
                <a:spcPts val="1200"/>
              </a:spcBef>
              <a:spcAft>
                <a:spcPts val="0"/>
              </a:spcAft>
              <a:tabLst>
                <a:tab pos="1712595" algn="l"/>
              </a:tabLst>
            </a:pPr>
            <a:r>
              <a:rPr lang="en-US" b="1" dirty="0">
                <a:effectLst/>
                <a:ea typeface="Calibri" panose="020F0502020204030204" pitchFamily="34" charset="0"/>
                <a:cs typeface="Arial" panose="020B0604020202020204" pitchFamily="34" charset="0"/>
              </a:rPr>
              <a:t>T</a:t>
            </a:r>
            <a:r>
              <a:rPr lang="en-US" dirty="0">
                <a:effectLst/>
                <a:ea typeface="Calibri" panose="020F0502020204030204" pitchFamily="34" charset="0"/>
                <a:cs typeface="Arial" panose="020B0604020202020204" pitchFamily="34" charset="0"/>
              </a:rPr>
              <a:t>he events: is our classes for action from  driver during trip. </a:t>
            </a:r>
            <a:r>
              <a:rPr lang="en-US" dirty="0">
                <a:ea typeface="Calibri" panose="020F0502020204030204" pitchFamily="34" charset="0"/>
                <a:cs typeface="Arial" panose="020B0604020202020204" pitchFamily="34" charset="0"/>
              </a:rPr>
              <a:t>We have 7 classes.</a:t>
            </a:r>
            <a:endParaRPr lang="en-US" sz="1600" dirty="0">
              <a:ea typeface="Calibri" panose="020F050202020403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1B29410-456C-4169-BEA5-5A8699E10EC4}"/>
              </a:ext>
            </a:extLst>
          </p:cNvPr>
          <p:cNvSpPr txBox="1"/>
          <p:nvPr/>
        </p:nvSpPr>
        <p:spPr>
          <a:xfrm>
            <a:off x="6505214" y="2403931"/>
            <a:ext cx="6116444" cy="253402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dirty="0"/>
              <a:t>Aggressive Breaking</a:t>
            </a:r>
          </a:p>
          <a:p>
            <a:pPr marL="285750" indent="-285750">
              <a:lnSpc>
                <a:spcPct val="150000"/>
              </a:lnSpc>
              <a:buFont typeface="Arial" panose="020B0604020202020204" pitchFamily="34" charset="0"/>
              <a:buChar char="•"/>
            </a:pPr>
            <a:r>
              <a:rPr lang="en-US" dirty="0"/>
              <a:t>Aggressive Acceleration</a:t>
            </a:r>
          </a:p>
          <a:p>
            <a:pPr marL="285750" indent="-285750">
              <a:lnSpc>
                <a:spcPct val="150000"/>
              </a:lnSpc>
              <a:buFont typeface="Arial" panose="020B0604020202020204" pitchFamily="34" charset="0"/>
              <a:buChar char="•"/>
            </a:pPr>
            <a:r>
              <a:rPr lang="en-US" dirty="0"/>
              <a:t>Aggressive Left Turn</a:t>
            </a:r>
          </a:p>
          <a:p>
            <a:pPr marL="285750" indent="-285750">
              <a:lnSpc>
                <a:spcPct val="150000"/>
              </a:lnSpc>
              <a:buFont typeface="Arial" panose="020B0604020202020204" pitchFamily="34" charset="0"/>
              <a:buChar char="•"/>
            </a:pPr>
            <a:r>
              <a:rPr lang="en-US" dirty="0"/>
              <a:t>Aggressive Right Turn</a:t>
            </a:r>
          </a:p>
          <a:p>
            <a:pPr marL="285750" indent="-285750">
              <a:lnSpc>
                <a:spcPct val="150000"/>
              </a:lnSpc>
              <a:buFont typeface="Arial" panose="020B0604020202020204" pitchFamily="34" charset="0"/>
              <a:buChar char="•"/>
            </a:pPr>
            <a:r>
              <a:rPr lang="en-US" dirty="0"/>
              <a:t>Aggressive Lane Change</a:t>
            </a:r>
          </a:p>
          <a:p>
            <a:pPr marL="285750" indent="-285750">
              <a:lnSpc>
                <a:spcPct val="150000"/>
              </a:lnSpc>
              <a:buFont typeface="Arial" panose="020B0604020202020204" pitchFamily="34" charset="0"/>
              <a:buChar char="•"/>
            </a:pPr>
            <a:r>
              <a:rPr lang="en-US" dirty="0"/>
              <a:t>Non-Aggressive Event</a:t>
            </a:r>
          </a:p>
        </p:txBody>
      </p:sp>
      <p:pic>
        <p:nvPicPr>
          <p:cNvPr id="36" name="Picture 35">
            <a:extLst>
              <a:ext uri="{FF2B5EF4-FFF2-40B4-BE49-F238E27FC236}">
                <a16:creationId xmlns:a16="http://schemas.microsoft.com/office/drawing/2014/main" id="{31E6FD8A-4782-44E6-8AD4-47D734D324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3436" y="3704563"/>
            <a:ext cx="2629836" cy="2629836"/>
          </a:xfrm>
          <a:prstGeom prst="rect">
            <a:avLst/>
          </a:prstGeom>
        </p:spPr>
      </p:pic>
    </p:spTree>
    <p:extLst>
      <p:ext uri="{BB962C8B-B14F-4D97-AF65-F5344CB8AC3E}">
        <p14:creationId xmlns:p14="http://schemas.microsoft.com/office/powerpoint/2010/main" val="105417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E9B9F3-8B21-4DEC-9D26-083602D6E737}"/>
              </a:ext>
            </a:extLst>
          </p:cNvPr>
          <p:cNvSpPr/>
          <p:nvPr/>
        </p:nvSpPr>
        <p:spPr>
          <a:xfrm>
            <a:off x="-3511" y="0"/>
            <a:ext cx="12192000" cy="1196962"/>
          </a:xfrm>
          <a:prstGeom prst="rect">
            <a:avLst/>
          </a:prstGeom>
          <a:solidFill>
            <a:srgbClr val="0B26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Data </a:t>
            </a:r>
            <a:r>
              <a:rPr lang="en-US" sz="5400" dirty="0"/>
              <a:t>Enhancement</a:t>
            </a:r>
            <a:endParaRPr lang="en-US" sz="5400" dirty="0">
              <a:latin typeface="+mj-lt"/>
            </a:endParaRPr>
          </a:p>
        </p:txBody>
      </p:sp>
      <p:sp>
        <p:nvSpPr>
          <p:cNvPr id="19" name="Oval 8">
            <a:extLst>
              <a:ext uri="{FF2B5EF4-FFF2-40B4-BE49-F238E27FC236}">
                <a16:creationId xmlns:a16="http://schemas.microsoft.com/office/drawing/2014/main" id="{25AFDA90-DA48-40DC-B6BB-8C4F7F7F5912}"/>
              </a:ext>
            </a:extLst>
          </p:cNvPr>
          <p:cNvSpPr/>
          <p:nvPr/>
        </p:nvSpPr>
        <p:spPr>
          <a:xfrm>
            <a:off x="10530778" y="191759"/>
            <a:ext cx="773565" cy="777554"/>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rgbClr val="DB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cxnSp>
        <p:nvCxnSpPr>
          <p:cNvPr id="16" name="Straight Connector 15">
            <a:extLst>
              <a:ext uri="{FF2B5EF4-FFF2-40B4-BE49-F238E27FC236}">
                <a16:creationId xmlns:a16="http://schemas.microsoft.com/office/drawing/2014/main" id="{1C60EDBA-1948-4FFE-A5E6-99EE41FA55EA}"/>
              </a:ext>
            </a:extLst>
          </p:cNvPr>
          <p:cNvCxnSpPr>
            <a:cxnSpLocks/>
          </p:cNvCxnSpPr>
          <p:nvPr/>
        </p:nvCxnSpPr>
        <p:spPr>
          <a:xfrm>
            <a:off x="6096000" y="1188253"/>
            <a:ext cx="0" cy="4722923"/>
          </a:xfrm>
          <a:prstGeom prst="line">
            <a:avLst/>
          </a:prstGeom>
          <a:ln w="28575">
            <a:solidFill>
              <a:srgbClr val="0B263B"/>
            </a:solidFill>
            <a:prstDash val="lgDashDotDot"/>
          </a:ln>
        </p:spPr>
        <p:style>
          <a:lnRef idx="1">
            <a:schemeClr val="accent1"/>
          </a:lnRef>
          <a:fillRef idx="0">
            <a:schemeClr val="accent1"/>
          </a:fillRef>
          <a:effectRef idx="0">
            <a:schemeClr val="accent1"/>
          </a:effectRef>
          <a:fontRef idx="minor">
            <a:schemeClr val="tx1"/>
          </a:fontRef>
        </p:style>
      </p:cxnSp>
      <p:pic>
        <p:nvPicPr>
          <p:cNvPr id="6" name="Graphic 5" descr="Filter">
            <a:extLst>
              <a:ext uri="{FF2B5EF4-FFF2-40B4-BE49-F238E27FC236}">
                <a16:creationId xmlns:a16="http://schemas.microsoft.com/office/drawing/2014/main" id="{938073EF-74D9-4EE6-8B2B-71EB8CB30D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7657" y="132572"/>
            <a:ext cx="914400" cy="914400"/>
          </a:xfrm>
          <a:prstGeom prst="rect">
            <a:avLst/>
          </a:prstGeom>
        </p:spPr>
      </p:pic>
      <p:cxnSp>
        <p:nvCxnSpPr>
          <p:cNvPr id="20" name="Straight Connector 19">
            <a:extLst>
              <a:ext uri="{FF2B5EF4-FFF2-40B4-BE49-F238E27FC236}">
                <a16:creationId xmlns:a16="http://schemas.microsoft.com/office/drawing/2014/main" id="{D280DFE4-48D0-411A-98E1-15436EA961D1}"/>
              </a:ext>
            </a:extLst>
          </p:cNvPr>
          <p:cNvCxnSpPr>
            <a:cxnSpLocks/>
          </p:cNvCxnSpPr>
          <p:nvPr/>
        </p:nvCxnSpPr>
        <p:spPr>
          <a:xfrm flipH="1">
            <a:off x="-3511" y="5866481"/>
            <a:ext cx="12216333" cy="0"/>
          </a:xfrm>
          <a:prstGeom prst="line">
            <a:avLst/>
          </a:prstGeom>
          <a:ln w="28575">
            <a:solidFill>
              <a:srgbClr val="0B263B"/>
            </a:solidFill>
            <a:prstDash val="soli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89E7EC7-4B9B-4E04-B15A-63FBEB79C209}"/>
              </a:ext>
            </a:extLst>
          </p:cNvPr>
          <p:cNvSpPr txBox="1"/>
          <p:nvPr/>
        </p:nvSpPr>
        <p:spPr>
          <a:xfrm>
            <a:off x="577348" y="6243484"/>
            <a:ext cx="4918883" cy="369332"/>
          </a:xfrm>
          <a:prstGeom prst="rect">
            <a:avLst/>
          </a:prstGeom>
          <a:noFill/>
        </p:spPr>
        <p:txBody>
          <a:bodyPr wrap="square" rtlCol="0">
            <a:spAutoFit/>
          </a:bodyPr>
          <a:lstStyle/>
          <a:p>
            <a:r>
              <a:rPr lang="en-US" dirty="0"/>
              <a:t>*Now, we are ready to	 </a:t>
            </a:r>
          </a:p>
        </p:txBody>
      </p:sp>
      <p:sp>
        <p:nvSpPr>
          <p:cNvPr id="10" name="TextBox 9">
            <a:extLst>
              <a:ext uri="{FF2B5EF4-FFF2-40B4-BE49-F238E27FC236}">
                <a16:creationId xmlns:a16="http://schemas.microsoft.com/office/drawing/2014/main" id="{4F7B96D6-68E2-4B3E-9788-F082736EF673}"/>
              </a:ext>
            </a:extLst>
          </p:cNvPr>
          <p:cNvSpPr txBox="1"/>
          <p:nvPr/>
        </p:nvSpPr>
        <p:spPr>
          <a:xfrm>
            <a:off x="2898560" y="6243484"/>
            <a:ext cx="1806605" cy="369332"/>
          </a:xfrm>
          <a:prstGeom prst="rect">
            <a:avLst/>
          </a:prstGeom>
          <a:noFill/>
        </p:spPr>
        <p:txBody>
          <a:bodyPr wrap="square">
            <a:spAutoFit/>
          </a:bodyPr>
          <a:lstStyle/>
          <a:p>
            <a:r>
              <a:rPr lang="en-US" dirty="0">
                <a:solidFill>
                  <a:schemeClr val="accent4"/>
                </a:solidFill>
              </a:rPr>
              <a:t>Model Building</a:t>
            </a:r>
            <a:endParaRPr lang="en-US" dirty="0"/>
          </a:p>
        </p:txBody>
      </p:sp>
      <p:sp>
        <p:nvSpPr>
          <p:cNvPr id="11" name="TextBox 10">
            <a:extLst>
              <a:ext uri="{FF2B5EF4-FFF2-40B4-BE49-F238E27FC236}">
                <a16:creationId xmlns:a16="http://schemas.microsoft.com/office/drawing/2014/main" id="{9811FCC6-4F44-43DD-B3FC-D91B13EB2BB0}"/>
              </a:ext>
            </a:extLst>
          </p:cNvPr>
          <p:cNvSpPr txBox="1"/>
          <p:nvPr/>
        </p:nvSpPr>
        <p:spPr>
          <a:xfrm>
            <a:off x="4453153" y="6243484"/>
            <a:ext cx="252012" cy="369332"/>
          </a:xfrm>
          <a:prstGeom prst="rect">
            <a:avLst/>
          </a:prstGeom>
          <a:noFill/>
        </p:spPr>
        <p:txBody>
          <a:bodyPr wrap="square" rtlCol="0">
            <a:spAutoFit/>
          </a:bodyPr>
          <a:lstStyle/>
          <a:p>
            <a:r>
              <a:rPr lang="en-US" dirty="0"/>
              <a:t>?</a:t>
            </a:r>
          </a:p>
        </p:txBody>
      </p:sp>
      <p:sp>
        <p:nvSpPr>
          <p:cNvPr id="12" name="TextBox 11">
            <a:extLst>
              <a:ext uri="{FF2B5EF4-FFF2-40B4-BE49-F238E27FC236}">
                <a16:creationId xmlns:a16="http://schemas.microsoft.com/office/drawing/2014/main" id="{1591F8F5-22E7-4E7A-AB6E-CFF1E0E0A4A4}"/>
              </a:ext>
            </a:extLst>
          </p:cNvPr>
          <p:cNvSpPr txBox="1"/>
          <p:nvPr/>
        </p:nvSpPr>
        <p:spPr>
          <a:xfrm>
            <a:off x="284447" y="1573964"/>
            <a:ext cx="3540419" cy="400110"/>
          </a:xfrm>
          <a:prstGeom prst="rect">
            <a:avLst/>
          </a:prstGeom>
          <a:noFill/>
        </p:spPr>
        <p:txBody>
          <a:bodyPr wrap="square">
            <a:spAutoFit/>
          </a:bodyPr>
          <a:lstStyle/>
          <a:p>
            <a:pPr marL="342900" indent="-342900">
              <a:buFont typeface="Wingdings" panose="05000000000000000000" pitchFamily="2" charset="2"/>
              <a:buChar char="§"/>
            </a:pPr>
            <a:r>
              <a:rPr lang="en-US" sz="2000" b="1" dirty="0">
                <a:latin typeface="+mj-lt"/>
              </a:rPr>
              <a:t>D</a:t>
            </a:r>
            <a:r>
              <a:rPr lang="en-US" sz="2000" dirty="0">
                <a:latin typeface="+mj-lt"/>
              </a:rPr>
              <a:t>ata before Enhancement </a:t>
            </a:r>
          </a:p>
        </p:txBody>
      </p:sp>
      <p:sp>
        <p:nvSpPr>
          <p:cNvPr id="15" name="TextBox 14">
            <a:extLst>
              <a:ext uri="{FF2B5EF4-FFF2-40B4-BE49-F238E27FC236}">
                <a16:creationId xmlns:a16="http://schemas.microsoft.com/office/drawing/2014/main" id="{BDDF7F8E-0EA5-46EC-B8D6-DA7D2C7178A2}"/>
              </a:ext>
            </a:extLst>
          </p:cNvPr>
          <p:cNvSpPr txBox="1"/>
          <p:nvPr/>
        </p:nvSpPr>
        <p:spPr>
          <a:xfrm>
            <a:off x="577348" y="2351076"/>
            <a:ext cx="5366245" cy="2805320"/>
          </a:xfrm>
          <a:prstGeom prst="rect">
            <a:avLst/>
          </a:prstGeom>
          <a:noFill/>
        </p:spPr>
        <p:txBody>
          <a:bodyPr wrap="square">
            <a:spAutoFit/>
          </a:bodyPr>
          <a:lstStyle/>
          <a:p>
            <a:pPr marL="342900" indent="-342900">
              <a:lnSpc>
                <a:spcPct val="150000"/>
              </a:lnSpc>
              <a:spcBef>
                <a:spcPts val="0"/>
              </a:spcBef>
              <a:spcAft>
                <a:spcPts val="0"/>
              </a:spcAft>
              <a:buFont typeface="Arial" panose="020B0604020202020204" pitchFamily="34" charset="0"/>
              <a:buChar char="•"/>
            </a:pPr>
            <a:r>
              <a:rPr lang="en-US" sz="2000" dirty="0">
                <a:latin typeface="+mj-lt"/>
              </a:rPr>
              <a:t>Separated</a:t>
            </a:r>
          </a:p>
          <a:p>
            <a:pPr marL="800100" lvl="1" indent="-342900">
              <a:lnSpc>
                <a:spcPct val="150000"/>
              </a:lnSpc>
              <a:buFont typeface="Arial" panose="020B0604020202020204" pitchFamily="34" charset="0"/>
              <a:buChar char="•"/>
            </a:pPr>
            <a:r>
              <a:rPr lang="en-US" sz="2000" dirty="0">
                <a:latin typeface="+mj-lt"/>
              </a:rPr>
              <a:t>4 folders. folder per trip</a:t>
            </a:r>
          </a:p>
          <a:p>
            <a:pPr marL="342900" indent="-342900">
              <a:lnSpc>
                <a:spcPct val="150000"/>
              </a:lnSpc>
              <a:spcBef>
                <a:spcPts val="0"/>
              </a:spcBef>
              <a:spcAft>
                <a:spcPts val="0"/>
              </a:spcAft>
              <a:buFont typeface="Arial" panose="020B0604020202020204" pitchFamily="34" charset="0"/>
              <a:buChar char="•"/>
            </a:pPr>
            <a:r>
              <a:rPr lang="en-US" sz="2000" dirty="0">
                <a:latin typeface="+mj-lt"/>
              </a:rPr>
              <a:t>Unlabeled</a:t>
            </a:r>
          </a:p>
          <a:p>
            <a:pPr marL="800100" lvl="1" indent="-342900">
              <a:lnSpc>
                <a:spcPct val="150000"/>
              </a:lnSpc>
              <a:buFont typeface="Arial" panose="020B0604020202020204" pitchFamily="34" charset="0"/>
              <a:buChar char="•"/>
            </a:pPr>
            <a:r>
              <a:rPr lang="en-US" sz="2000" dirty="0">
                <a:latin typeface="+mj-lt"/>
              </a:rPr>
              <a:t> </a:t>
            </a:r>
            <a:r>
              <a:rPr lang="en-US" sz="2000" dirty="0">
                <a:solidFill>
                  <a:srgbClr val="00B050"/>
                </a:solidFill>
                <a:latin typeface="+mj-lt"/>
              </a:rPr>
              <a:t>‘Groundtruth.csv’</a:t>
            </a:r>
            <a:r>
              <a:rPr lang="en-US" sz="2000" dirty="0">
                <a:latin typeface="+mj-lt"/>
              </a:rPr>
              <a:t> file contains the camera report only.</a:t>
            </a:r>
          </a:p>
          <a:p>
            <a:pPr marL="342900" indent="-342900">
              <a:lnSpc>
                <a:spcPct val="150000"/>
              </a:lnSpc>
              <a:spcBef>
                <a:spcPts val="0"/>
              </a:spcBef>
              <a:spcAft>
                <a:spcPts val="0"/>
              </a:spcAft>
              <a:buFont typeface="Arial" panose="020B0604020202020204" pitchFamily="34" charset="0"/>
              <a:buChar char="•"/>
            </a:pPr>
            <a:r>
              <a:rPr lang="en-US" sz="2000" dirty="0">
                <a:latin typeface="+mj-lt"/>
              </a:rPr>
              <a:t> </a:t>
            </a:r>
            <a:r>
              <a:rPr lang="en-US" sz="2000" dirty="0">
                <a:solidFill>
                  <a:srgbClr val="00B050"/>
                </a:solidFill>
                <a:latin typeface="+mj-lt"/>
              </a:rPr>
              <a:t>‘Groundtruth.csv’ </a:t>
            </a:r>
            <a:r>
              <a:rPr lang="en-US" sz="2000" dirty="0">
                <a:solidFill>
                  <a:srgbClr val="0B263B"/>
                </a:solidFill>
                <a:latin typeface="+mj-lt"/>
              </a:rPr>
              <a:t>file has </a:t>
            </a:r>
            <a:r>
              <a:rPr lang="en-US" sz="2000" dirty="0">
                <a:latin typeface="+mj-lt"/>
              </a:rPr>
              <a:t>null value </a:t>
            </a:r>
          </a:p>
        </p:txBody>
      </p:sp>
      <p:grpSp>
        <p:nvGrpSpPr>
          <p:cNvPr id="2" name="Group 1">
            <a:extLst>
              <a:ext uri="{FF2B5EF4-FFF2-40B4-BE49-F238E27FC236}">
                <a16:creationId xmlns:a16="http://schemas.microsoft.com/office/drawing/2014/main" id="{F431D812-2D3B-4188-86D3-D025C3CD44B1}"/>
              </a:ext>
            </a:extLst>
          </p:cNvPr>
          <p:cNvGrpSpPr/>
          <p:nvPr/>
        </p:nvGrpSpPr>
        <p:grpSpPr>
          <a:xfrm>
            <a:off x="6558865" y="1573964"/>
            <a:ext cx="5739578" cy="4292517"/>
            <a:chOff x="6558865" y="1573964"/>
            <a:chExt cx="5739578" cy="4292517"/>
          </a:xfrm>
        </p:grpSpPr>
        <p:sp>
          <p:nvSpPr>
            <p:cNvPr id="13" name="TextBox 12">
              <a:extLst>
                <a:ext uri="{FF2B5EF4-FFF2-40B4-BE49-F238E27FC236}">
                  <a16:creationId xmlns:a16="http://schemas.microsoft.com/office/drawing/2014/main" id="{14522C35-159E-4133-B2E9-90DEFBB22571}"/>
                </a:ext>
              </a:extLst>
            </p:cNvPr>
            <p:cNvSpPr txBox="1"/>
            <p:nvPr/>
          </p:nvSpPr>
          <p:spPr>
            <a:xfrm>
              <a:off x="6558865" y="1573964"/>
              <a:ext cx="3521831" cy="400110"/>
            </a:xfrm>
            <a:prstGeom prst="rect">
              <a:avLst/>
            </a:prstGeom>
            <a:noFill/>
          </p:spPr>
          <p:txBody>
            <a:bodyPr wrap="square">
              <a:spAutoFit/>
            </a:bodyPr>
            <a:lstStyle/>
            <a:p>
              <a:pPr marL="342900" indent="-342900">
                <a:buFont typeface="Wingdings" panose="05000000000000000000" pitchFamily="2" charset="2"/>
                <a:buChar char="§"/>
              </a:pPr>
              <a:r>
                <a:rPr lang="en-US" sz="2000" b="1" dirty="0">
                  <a:latin typeface="+mj-lt"/>
                </a:rPr>
                <a:t>D</a:t>
              </a:r>
              <a:r>
                <a:rPr lang="en-US" sz="2000" dirty="0">
                  <a:latin typeface="+mj-lt"/>
                </a:rPr>
                <a:t>ata After Enhancement </a:t>
              </a:r>
            </a:p>
          </p:txBody>
        </p:sp>
        <p:sp>
          <p:nvSpPr>
            <p:cNvPr id="25" name="TextBox 24">
              <a:extLst>
                <a:ext uri="{FF2B5EF4-FFF2-40B4-BE49-F238E27FC236}">
                  <a16:creationId xmlns:a16="http://schemas.microsoft.com/office/drawing/2014/main" id="{FEBD963A-DD74-4230-8433-DF9CC0BE23BB}"/>
                </a:ext>
              </a:extLst>
            </p:cNvPr>
            <p:cNvSpPr txBox="1"/>
            <p:nvPr/>
          </p:nvSpPr>
          <p:spPr>
            <a:xfrm>
              <a:off x="6932198" y="2351076"/>
              <a:ext cx="5366245" cy="1843518"/>
            </a:xfrm>
            <a:prstGeom prst="rect">
              <a:avLst/>
            </a:prstGeom>
            <a:noFill/>
          </p:spPr>
          <p:txBody>
            <a:bodyPr wrap="square">
              <a:spAutoFit/>
            </a:bodyPr>
            <a:lstStyle/>
            <a:p>
              <a:pPr marL="342900" indent="-342900">
                <a:lnSpc>
                  <a:spcPct val="200000"/>
                </a:lnSpc>
                <a:spcBef>
                  <a:spcPts val="0"/>
                </a:spcBef>
                <a:spcAft>
                  <a:spcPts val="0"/>
                </a:spcAft>
                <a:buFont typeface="Arial" panose="020B0604020202020204" pitchFamily="34" charset="0"/>
                <a:buChar char="•"/>
              </a:pPr>
              <a:r>
                <a:rPr lang="en-US" sz="2000" dirty="0">
                  <a:latin typeface="+mj-lt"/>
                </a:rPr>
                <a:t>Grouped</a:t>
              </a:r>
            </a:p>
            <a:p>
              <a:pPr marL="342900" indent="-342900">
                <a:lnSpc>
                  <a:spcPct val="200000"/>
                </a:lnSpc>
                <a:spcBef>
                  <a:spcPts val="0"/>
                </a:spcBef>
                <a:spcAft>
                  <a:spcPts val="0"/>
                </a:spcAft>
                <a:buFont typeface="Arial" panose="020B0604020202020204" pitchFamily="34" charset="0"/>
                <a:buChar char="•"/>
              </a:pPr>
              <a:r>
                <a:rPr lang="en-US" sz="2000" dirty="0">
                  <a:latin typeface="+mj-lt"/>
                </a:rPr>
                <a:t>Labeled</a:t>
              </a:r>
            </a:p>
            <a:p>
              <a:pPr marL="342900" indent="-342900">
                <a:lnSpc>
                  <a:spcPct val="200000"/>
                </a:lnSpc>
                <a:spcBef>
                  <a:spcPts val="0"/>
                </a:spcBef>
                <a:spcAft>
                  <a:spcPts val="0"/>
                </a:spcAft>
                <a:buFont typeface="Arial" panose="020B0604020202020204" pitchFamily="34" charset="0"/>
                <a:buChar char="•"/>
              </a:pPr>
              <a:r>
                <a:rPr lang="en-US" sz="2000" dirty="0">
                  <a:latin typeface="+mj-lt"/>
                </a:rPr>
                <a:t>Clear</a:t>
              </a:r>
            </a:p>
          </p:txBody>
        </p:sp>
        <p:pic>
          <p:nvPicPr>
            <p:cNvPr id="37" name="Picture 36">
              <a:extLst>
                <a:ext uri="{FF2B5EF4-FFF2-40B4-BE49-F238E27FC236}">
                  <a16:creationId xmlns:a16="http://schemas.microsoft.com/office/drawing/2014/main" id="{C8CD569D-7A0D-4C83-BD0E-AF13DDB37B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1401" y="3483230"/>
              <a:ext cx="2383251" cy="2383251"/>
            </a:xfrm>
            <a:prstGeom prst="rect">
              <a:avLst/>
            </a:prstGeom>
          </p:spPr>
        </p:pic>
      </p:grpSp>
    </p:spTree>
    <p:extLst>
      <p:ext uri="{BB962C8B-B14F-4D97-AF65-F5344CB8AC3E}">
        <p14:creationId xmlns:p14="http://schemas.microsoft.com/office/powerpoint/2010/main" val="457229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130CB-093D-463E-B6A6-73349441F614}"/>
              </a:ext>
            </a:extLst>
          </p:cNvPr>
          <p:cNvSpPr/>
          <p:nvPr/>
        </p:nvSpPr>
        <p:spPr>
          <a:xfrm>
            <a:off x="0" y="-8709"/>
            <a:ext cx="12192000" cy="1196962"/>
          </a:xfrm>
          <a:prstGeom prst="rect">
            <a:avLst/>
          </a:prstGeom>
          <a:solidFill>
            <a:srgbClr val="0B26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DBEFF9"/>
                </a:solidFill>
              </a:rPr>
              <a:t>Model Building</a:t>
            </a:r>
          </a:p>
        </p:txBody>
      </p:sp>
      <p:sp>
        <p:nvSpPr>
          <p:cNvPr id="19" name="Oval 8">
            <a:extLst>
              <a:ext uri="{FF2B5EF4-FFF2-40B4-BE49-F238E27FC236}">
                <a16:creationId xmlns:a16="http://schemas.microsoft.com/office/drawing/2014/main" id="{25AFDA90-DA48-40DC-B6BB-8C4F7F7F5912}"/>
              </a:ext>
            </a:extLst>
          </p:cNvPr>
          <p:cNvSpPr/>
          <p:nvPr/>
        </p:nvSpPr>
        <p:spPr>
          <a:xfrm>
            <a:off x="10530778" y="191759"/>
            <a:ext cx="773565" cy="777554"/>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rgbClr val="DB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5" name="Graphic 4" descr="Playbook">
            <a:extLst>
              <a:ext uri="{FF2B5EF4-FFF2-40B4-BE49-F238E27FC236}">
                <a16:creationId xmlns:a16="http://schemas.microsoft.com/office/drawing/2014/main" id="{BC19B398-35BA-4D09-BDAD-5091E68C85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7658" y="132572"/>
            <a:ext cx="914400" cy="914400"/>
          </a:xfrm>
          <a:prstGeom prst="rect">
            <a:avLst/>
          </a:prstGeom>
        </p:spPr>
      </p:pic>
      <p:sp>
        <p:nvSpPr>
          <p:cNvPr id="3" name="TextBox 2">
            <a:extLst>
              <a:ext uri="{FF2B5EF4-FFF2-40B4-BE49-F238E27FC236}">
                <a16:creationId xmlns:a16="http://schemas.microsoft.com/office/drawing/2014/main" id="{23F314D7-EE10-4A4D-A310-F8907505CE06}"/>
              </a:ext>
            </a:extLst>
          </p:cNvPr>
          <p:cNvSpPr txBox="1"/>
          <p:nvPr/>
        </p:nvSpPr>
        <p:spPr>
          <a:xfrm>
            <a:off x="747132" y="1873405"/>
            <a:ext cx="11351941" cy="4378378"/>
          </a:xfrm>
          <a:prstGeom prst="rect">
            <a:avLst/>
          </a:prstGeom>
          <a:noFill/>
        </p:spPr>
        <p:txBody>
          <a:bodyPr wrap="square" rtlCol="0">
            <a:spAutoFit/>
          </a:bodyPr>
          <a:lstStyle/>
          <a:p>
            <a:pPr>
              <a:lnSpc>
                <a:spcPct val="150000"/>
              </a:lnSpc>
            </a:pPr>
            <a:r>
              <a:rPr lang="en-US" sz="1880" dirty="0">
                <a:solidFill>
                  <a:srgbClr val="0B263B"/>
                </a:solidFill>
                <a:latin typeface="+mj-lt"/>
              </a:rPr>
              <a:t>We built several models to try to gain a lot of accuracies and choose the best model which is stable for problem-solving.</a:t>
            </a:r>
            <a:endParaRPr lang="en-US" sz="2000" b="1" dirty="0">
              <a:solidFill>
                <a:srgbClr val="0B263B"/>
              </a:solidFill>
              <a:latin typeface="+mj-lt"/>
            </a:endParaRPr>
          </a:p>
          <a:p>
            <a:pPr marL="1400119" lvl="1" indent="-285750">
              <a:lnSpc>
                <a:spcPct val="150000"/>
              </a:lnSpc>
            </a:pPr>
            <a:r>
              <a:rPr lang="en-US" sz="1880" b="1" dirty="0">
                <a:solidFill>
                  <a:srgbClr val="0B263B"/>
                </a:solidFill>
                <a:latin typeface="+mj-lt"/>
                <a:cs typeface="Times New Roman" pitchFamily="18" charset="0"/>
              </a:rPr>
              <a:t>Machine Learning</a:t>
            </a:r>
          </a:p>
          <a:p>
            <a:pPr marL="1828723" lvl="2" indent="-285750">
              <a:lnSpc>
                <a:spcPct val="150000"/>
              </a:lnSpc>
            </a:pPr>
            <a:r>
              <a:rPr lang="en-US" sz="1880" dirty="0">
                <a:solidFill>
                  <a:srgbClr val="0B263B"/>
                </a:solidFill>
                <a:latin typeface="+mj-lt"/>
                <a:cs typeface="Times New Roman" pitchFamily="18" charset="0"/>
              </a:rPr>
              <a:t>Random Forest </a:t>
            </a:r>
          </a:p>
          <a:p>
            <a:pPr marL="1828723" lvl="2" indent="-285750">
              <a:lnSpc>
                <a:spcPct val="150000"/>
              </a:lnSpc>
            </a:pPr>
            <a:r>
              <a:rPr lang="en-US" sz="1880" dirty="0">
                <a:solidFill>
                  <a:srgbClr val="0B263B"/>
                </a:solidFill>
                <a:latin typeface="+mj-lt"/>
                <a:cs typeface="Times New Roman" pitchFamily="18" charset="0"/>
              </a:rPr>
              <a:t>Logistic Regression</a:t>
            </a:r>
          </a:p>
          <a:p>
            <a:pPr marL="1828723" lvl="2" indent="-285750">
              <a:lnSpc>
                <a:spcPct val="150000"/>
              </a:lnSpc>
            </a:pPr>
            <a:r>
              <a:rPr lang="en-US" sz="1880" dirty="0">
                <a:solidFill>
                  <a:srgbClr val="0B263B"/>
                </a:solidFill>
                <a:latin typeface="+mj-lt"/>
                <a:cs typeface="Times New Roman" pitchFamily="18" charset="0"/>
              </a:rPr>
              <a:t>Stochastic Gradient Descent</a:t>
            </a:r>
          </a:p>
          <a:p>
            <a:pPr marL="1828723" lvl="2" indent="-285750">
              <a:lnSpc>
                <a:spcPct val="150000"/>
              </a:lnSpc>
            </a:pPr>
            <a:r>
              <a:rPr lang="en-US" sz="1880" dirty="0">
                <a:solidFill>
                  <a:srgbClr val="0B263B"/>
                </a:solidFill>
                <a:latin typeface="+mj-lt"/>
                <a:cs typeface="Times New Roman" pitchFamily="18" charset="0"/>
              </a:rPr>
              <a:t>Support Vector Machine</a:t>
            </a:r>
          </a:p>
          <a:p>
            <a:pPr marL="1400119" lvl="1" indent="-285750">
              <a:lnSpc>
                <a:spcPct val="150000"/>
              </a:lnSpc>
            </a:pPr>
            <a:r>
              <a:rPr lang="en-US" sz="1880" b="1" dirty="0">
                <a:solidFill>
                  <a:srgbClr val="0B263B"/>
                </a:solidFill>
                <a:latin typeface="+mj-lt"/>
                <a:cs typeface="Times New Roman" pitchFamily="18" charset="0"/>
              </a:rPr>
              <a:t>Deep learning</a:t>
            </a:r>
          </a:p>
          <a:p>
            <a:pPr marL="1828723" lvl="2" indent="-285750">
              <a:lnSpc>
                <a:spcPct val="150000"/>
              </a:lnSpc>
            </a:pPr>
            <a:r>
              <a:rPr lang="en-US" sz="1880" dirty="0">
                <a:solidFill>
                  <a:srgbClr val="0B263B"/>
                </a:solidFill>
                <a:latin typeface="+mj-lt"/>
                <a:cs typeface="Times New Roman" pitchFamily="18" charset="0"/>
              </a:rPr>
              <a:t>Artificial Neural Network</a:t>
            </a:r>
          </a:p>
          <a:p>
            <a:pPr marL="1828723" lvl="2" indent="-285750">
              <a:lnSpc>
                <a:spcPct val="150000"/>
              </a:lnSpc>
            </a:pPr>
            <a:r>
              <a:rPr lang="en-US" sz="1880" dirty="0">
                <a:solidFill>
                  <a:srgbClr val="0B263B"/>
                </a:solidFill>
                <a:latin typeface="+mj-lt"/>
                <a:cs typeface="Times New Roman" pitchFamily="18" charset="0"/>
              </a:rPr>
              <a:t>Recurrent Neural Network</a:t>
            </a:r>
          </a:p>
        </p:txBody>
      </p:sp>
      <p:pic>
        <p:nvPicPr>
          <p:cNvPr id="8" name="Picture 7">
            <a:extLst>
              <a:ext uri="{FF2B5EF4-FFF2-40B4-BE49-F238E27FC236}">
                <a16:creationId xmlns:a16="http://schemas.microsoft.com/office/drawing/2014/main" id="{E2C91BD8-E04A-42E5-8FCA-68E16D6C5A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2049" y="3166781"/>
            <a:ext cx="4607808" cy="3164704"/>
          </a:xfrm>
          <a:prstGeom prst="rect">
            <a:avLst/>
          </a:prstGeom>
        </p:spPr>
      </p:pic>
    </p:spTree>
    <p:extLst>
      <p:ext uri="{BB962C8B-B14F-4D97-AF65-F5344CB8AC3E}">
        <p14:creationId xmlns:p14="http://schemas.microsoft.com/office/powerpoint/2010/main" val="3371837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130CB-093D-463E-B6A6-73349441F614}"/>
              </a:ext>
            </a:extLst>
          </p:cNvPr>
          <p:cNvSpPr/>
          <p:nvPr/>
        </p:nvSpPr>
        <p:spPr>
          <a:xfrm>
            <a:off x="0" y="-8709"/>
            <a:ext cx="12192000" cy="1196962"/>
          </a:xfrm>
          <a:prstGeom prst="rect">
            <a:avLst/>
          </a:prstGeom>
          <a:solidFill>
            <a:srgbClr val="0B26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Models Comparison</a:t>
            </a:r>
          </a:p>
        </p:txBody>
      </p:sp>
      <p:sp>
        <p:nvSpPr>
          <p:cNvPr id="19" name="Oval 8">
            <a:extLst>
              <a:ext uri="{FF2B5EF4-FFF2-40B4-BE49-F238E27FC236}">
                <a16:creationId xmlns:a16="http://schemas.microsoft.com/office/drawing/2014/main" id="{25AFDA90-DA48-40DC-B6BB-8C4F7F7F5912}"/>
              </a:ext>
            </a:extLst>
          </p:cNvPr>
          <p:cNvSpPr/>
          <p:nvPr/>
        </p:nvSpPr>
        <p:spPr>
          <a:xfrm>
            <a:off x="10530778" y="191759"/>
            <a:ext cx="773565" cy="777554"/>
          </a:xfrm>
          <a:custGeom>
            <a:avLst/>
            <a:gdLst/>
            <a:ahLst/>
            <a:cxnLst/>
            <a:rect l="l" t="t" r="r" b="b"/>
            <a:pathLst>
              <a:path w="3068057" h="3083879">
                <a:moveTo>
                  <a:pt x="1943022" y="0"/>
                </a:moveTo>
                <a:cubicBezTo>
                  <a:pt x="2091435" y="0"/>
                  <a:pt x="2214809" y="107202"/>
                  <a:pt x="2232575" y="249298"/>
                </a:cubicBezTo>
                <a:cubicBezTo>
                  <a:pt x="2066806" y="323095"/>
                  <a:pt x="1966497" y="475331"/>
                  <a:pt x="1992863" y="623272"/>
                </a:cubicBezTo>
                <a:lnTo>
                  <a:pt x="2032344" y="614884"/>
                </a:lnTo>
                <a:cubicBezTo>
                  <a:pt x="2007703" y="472429"/>
                  <a:pt x="2119863" y="324636"/>
                  <a:pt x="2294697" y="266187"/>
                </a:cubicBezTo>
                <a:cubicBezTo>
                  <a:pt x="2304190" y="260641"/>
                  <a:pt x="2314409" y="260119"/>
                  <a:pt x="2324748" y="260119"/>
                </a:cubicBezTo>
                <a:cubicBezTo>
                  <a:pt x="2491310" y="260119"/>
                  <a:pt x="2626336" y="395145"/>
                  <a:pt x="2626336" y="561708"/>
                </a:cubicBezTo>
                <a:lnTo>
                  <a:pt x="2609021" y="647481"/>
                </a:lnTo>
                <a:lnTo>
                  <a:pt x="2626336" y="647481"/>
                </a:lnTo>
                <a:lnTo>
                  <a:pt x="2626336" y="656343"/>
                </a:lnTo>
                <a:cubicBezTo>
                  <a:pt x="2762823" y="669742"/>
                  <a:pt x="2867295" y="786613"/>
                  <a:pt x="2867295" y="927882"/>
                </a:cubicBezTo>
                <a:lnTo>
                  <a:pt x="2850464" y="1011252"/>
                </a:lnTo>
                <a:cubicBezTo>
                  <a:pt x="2978255" y="1064152"/>
                  <a:pt x="3068057" y="1190111"/>
                  <a:pt x="3068057" y="1337042"/>
                </a:cubicBezTo>
                <a:cubicBezTo>
                  <a:pt x="3068057" y="1418703"/>
                  <a:pt x="3040320" y="1493884"/>
                  <a:pt x="2992210" y="1551889"/>
                </a:cubicBezTo>
                <a:cubicBezTo>
                  <a:pt x="2909241" y="1651289"/>
                  <a:pt x="2791782" y="1696238"/>
                  <a:pt x="2686704" y="1660749"/>
                </a:cubicBezTo>
                <a:lnTo>
                  <a:pt x="2673794" y="1698968"/>
                </a:lnTo>
                <a:cubicBezTo>
                  <a:pt x="2768232" y="1730865"/>
                  <a:pt x="2870956" y="1707121"/>
                  <a:pt x="2955415" y="1640323"/>
                </a:cubicBezTo>
                <a:cubicBezTo>
                  <a:pt x="2993943" y="1688574"/>
                  <a:pt x="3012247" y="1750635"/>
                  <a:pt x="3012247" y="1816968"/>
                </a:cubicBezTo>
                <a:cubicBezTo>
                  <a:pt x="3012247" y="1986406"/>
                  <a:pt x="2892829" y="2127952"/>
                  <a:pt x="2733451" y="2161496"/>
                </a:cubicBezTo>
                <a:cubicBezTo>
                  <a:pt x="2570803" y="2185843"/>
                  <a:pt x="2422847" y="2122052"/>
                  <a:pt x="2373218" y="2004561"/>
                </a:cubicBezTo>
                <a:cubicBezTo>
                  <a:pt x="2397575" y="1987765"/>
                  <a:pt x="2417022" y="1964396"/>
                  <a:pt x="2431421" y="1936987"/>
                </a:cubicBezTo>
                <a:cubicBezTo>
                  <a:pt x="2469123" y="1865220"/>
                  <a:pt x="2466430" y="1776674"/>
                  <a:pt x="2424327" y="1703750"/>
                </a:cubicBezTo>
                <a:lnTo>
                  <a:pt x="2390880" y="1723060"/>
                </a:lnTo>
                <a:cubicBezTo>
                  <a:pt x="2426033" y="1783948"/>
                  <a:pt x="2428758" y="1857660"/>
                  <a:pt x="2398065" y="1917447"/>
                </a:cubicBezTo>
                <a:cubicBezTo>
                  <a:pt x="2386618" y="1939743"/>
                  <a:pt x="2371177" y="1958844"/>
                  <a:pt x="2348681" y="1969064"/>
                </a:cubicBezTo>
                <a:lnTo>
                  <a:pt x="2314536" y="1978212"/>
                </a:lnTo>
                <a:lnTo>
                  <a:pt x="2320989" y="1994504"/>
                </a:lnTo>
                <a:cubicBezTo>
                  <a:pt x="2292439" y="2010252"/>
                  <a:pt x="2259301" y="2017439"/>
                  <a:pt x="2224883" y="2015050"/>
                </a:cubicBezTo>
                <a:cubicBezTo>
                  <a:pt x="2157880" y="2010397"/>
                  <a:pt x="2096183" y="1970105"/>
                  <a:pt x="2062112" y="1908746"/>
                </a:cubicBezTo>
                <a:lnTo>
                  <a:pt x="2028307" y="1927422"/>
                </a:lnTo>
                <a:cubicBezTo>
                  <a:pt x="2069101" y="2000945"/>
                  <a:pt x="2143517" y="2048870"/>
                  <a:pt x="2224395" y="2053708"/>
                </a:cubicBezTo>
                <a:cubicBezTo>
                  <a:pt x="2263912" y="2056070"/>
                  <a:pt x="2302036" y="2047984"/>
                  <a:pt x="2335071" y="2030056"/>
                </a:cubicBezTo>
                <a:cubicBezTo>
                  <a:pt x="2400196" y="2159379"/>
                  <a:pt x="2567325" y="2230480"/>
                  <a:pt x="2748680" y="2204554"/>
                </a:cubicBezTo>
                <a:cubicBezTo>
                  <a:pt x="2767068" y="2240602"/>
                  <a:pt x="2774723" y="2281713"/>
                  <a:pt x="2774723" y="2324613"/>
                </a:cubicBezTo>
                <a:cubicBezTo>
                  <a:pt x="2774723" y="2444667"/>
                  <a:pt x="2714770" y="2550720"/>
                  <a:pt x="2619461" y="2609132"/>
                </a:cubicBezTo>
                <a:cubicBezTo>
                  <a:pt x="2594093" y="2739763"/>
                  <a:pt x="2496512" y="2844553"/>
                  <a:pt x="2368919" y="2876858"/>
                </a:cubicBezTo>
                <a:cubicBezTo>
                  <a:pt x="2184369" y="2908073"/>
                  <a:pt x="2016372" y="2826285"/>
                  <a:pt x="1978290" y="2684161"/>
                </a:cubicBezTo>
                <a:lnTo>
                  <a:pt x="1939323" y="2694602"/>
                </a:lnTo>
                <a:cubicBezTo>
                  <a:pt x="1970494" y="2810931"/>
                  <a:pt x="2075973" y="2892306"/>
                  <a:pt x="2210223" y="2912307"/>
                </a:cubicBezTo>
                <a:cubicBezTo>
                  <a:pt x="2165434" y="3014618"/>
                  <a:pt x="2062317" y="3083879"/>
                  <a:pt x="1943022" y="3083879"/>
                </a:cubicBezTo>
                <a:cubicBezTo>
                  <a:pt x="1804718" y="3083879"/>
                  <a:pt x="1736151" y="2990782"/>
                  <a:pt x="1657612" y="2862428"/>
                </a:cubicBezTo>
                <a:cubicBezTo>
                  <a:pt x="1632100" y="2775963"/>
                  <a:pt x="1598588" y="2449530"/>
                  <a:pt x="1653064" y="2147091"/>
                </a:cubicBezTo>
                <a:cubicBezTo>
                  <a:pt x="1775302" y="2294672"/>
                  <a:pt x="1947360" y="2360889"/>
                  <a:pt x="2101389" y="2319520"/>
                </a:cubicBezTo>
                <a:lnTo>
                  <a:pt x="2085913" y="2268654"/>
                </a:lnTo>
                <a:cubicBezTo>
                  <a:pt x="1935632" y="2308197"/>
                  <a:pt x="1765039" y="2228547"/>
                  <a:pt x="1652548" y="2065927"/>
                </a:cubicBezTo>
                <a:cubicBezTo>
                  <a:pt x="1594744" y="1988631"/>
                  <a:pt x="1552933" y="1543383"/>
                  <a:pt x="1647107" y="1210118"/>
                </a:cubicBezTo>
                <a:cubicBezTo>
                  <a:pt x="1757451" y="1073526"/>
                  <a:pt x="1924310" y="1023711"/>
                  <a:pt x="2044795" y="1095494"/>
                </a:cubicBezTo>
                <a:lnTo>
                  <a:pt x="2046624" y="1092427"/>
                </a:lnTo>
                <a:cubicBezTo>
                  <a:pt x="2044963" y="1115904"/>
                  <a:pt x="2049817" y="1139574"/>
                  <a:pt x="2059741" y="1162003"/>
                </a:cubicBezTo>
                <a:cubicBezTo>
                  <a:pt x="2085174" y="1219476"/>
                  <a:pt x="2140055" y="1259997"/>
                  <a:pt x="2204060" y="1268556"/>
                </a:cubicBezTo>
                <a:lnTo>
                  <a:pt x="2208020" y="1238949"/>
                </a:lnTo>
                <a:cubicBezTo>
                  <a:pt x="2154665" y="1231814"/>
                  <a:pt x="2108853" y="1198319"/>
                  <a:pt x="2087448" y="1150798"/>
                </a:cubicBezTo>
                <a:cubicBezTo>
                  <a:pt x="2064784" y="1100476"/>
                  <a:pt x="2073123" y="1042569"/>
                  <a:pt x="2109077" y="1000639"/>
                </a:cubicBezTo>
                <a:cubicBezTo>
                  <a:pt x="2142987" y="961090"/>
                  <a:pt x="2196315" y="941798"/>
                  <a:pt x="2249471" y="949847"/>
                </a:cubicBezTo>
                <a:lnTo>
                  <a:pt x="2253988" y="920317"/>
                </a:lnTo>
                <a:cubicBezTo>
                  <a:pt x="2190211" y="910645"/>
                  <a:pt x="2126205" y="934132"/>
                  <a:pt x="2085632" y="982099"/>
                </a:cubicBezTo>
                <a:lnTo>
                  <a:pt x="2052614" y="1055246"/>
                </a:lnTo>
                <a:cubicBezTo>
                  <a:pt x="1928226" y="988072"/>
                  <a:pt x="1765306" y="1028878"/>
                  <a:pt x="1646726" y="1149851"/>
                </a:cubicBezTo>
                <a:cubicBezTo>
                  <a:pt x="1576863" y="1018908"/>
                  <a:pt x="1584053" y="461235"/>
                  <a:pt x="1633436" y="269593"/>
                </a:cubicBezTo>
                <a:cubicBezTo>
                  <a:pt x="1697428" y="119029"/>
                  <a:pt x="1776459" y="0"/>
                  <a:pt x="1943022" y="0"/>
                </a:cubicBezTo>
                <a:close/>
                <a:moveTo>
                  <a:pt x="1125035" y="0"/>
                </a:moveTo>
                <a:cubicBezTo>
                  <a:pt x="1263339" y="0"/>
                  <a:pt x="1331906" y="93097"/>
                  <a:pt x="1410445" y="221451"/>
                </a:cubicBezTo>
                <a:cubicBezTo>
                  <a:pt x="1435957" y="307916"/>
                  <a:pt x="1469469" y="634350"/>
                  <a:pt x="1414993" y="936788"/>
                </a:cubicBezTo>
                <a:cubicBezTo>
                  <a:pt x="1292755" y="789207"/>
                  <a:pt x="1120697" y="722990"/>
                  <a:pt x="966668" y="764359"/>
                </a:cubicBezTo>
                <a:lnTo>
                  <a:pt x="982144" y="815225"/>
                </a:lnTo>
                <a:cubicBezTo>
                  <a:pt x="1132425" y="775682"/>
                  <a:pt x="1303018" y="855332"/>
                  <a:pt x="1415509" y="1017952"/>
                </a:cubicBezTo>
                <a:cubicBezTo>
                  <a:pt x="1473313" y="1095249"/>
                  <a:pt x="1515123" y="1540497"/>
                  <a:pt x="1420950" y="1873762"/>
                </a:cubicBezTo>
                <a:cubicBezTo>
                  <a:pt x="1310606" y="2010353"/>
                  <a:pt x="1143747" y="2060168"/>
                  <a:pt x="1023262" y="1988385"/>
                </a:cubicBezTo>
                <a:lnTo>
                  <a:pt x="1021433" y="1991453"/>
                </a:lnTo>
                <a:cubicBezTo>
                  <a:pt x="1023094" y="1967976"/>
                  <a:pt x="1018240" y="1944306"/>
                  <a:pt x="1008316" y="1921877"/>
                </a:cubicBezTo>
                <a:cubicBezTo>
                  <a:pt x="982883" y="1864403"/>
                  <a:pt x="928002" y="1823883"/>
                  <a:pt x="863997" y="1815323"/>
                </a:cubicBezTo>
                <a:lnTo>
                  <a:pt x="860037" y="1844930"/>
                </a:lnTo>
                <a:cubicBezTo>
                  <a:pt x="913392" y="1852066"/>
                  <a:pt x="959204" y="1885560"/>
                  <a:pt x="980609" y="1933082"/>
                </a:cubicBezTo>
                <a:cubicBezTo>
                  <a:pt x="1003273" y="1983404"/>
                  <a:pt x="994934" y="2041310"/>
                  <a:pt x="958980" y="2083241"/>
                </a:cubicBezTo>
                <a:cubicBezTo>
                  <a:pt x="925070" y="2122789"/>
                  <a:pt x="871742" y="2142082"/>
                  <a:pt x="818586" y="2134033"/>
                </a:cubicBezTo>
                <a:lnTo>
                  <a:pt x="814069" y="2163562"/>
                </a:lnTo>
                <a:cubicBezTo>
                  <a:pt x="877846" y="2173235"/>
                  <a:pt x="941852" y="2149747"/>
                  <a:pt x="982425" y="2101780"/>
                </a:cubicBezTo>
                <a:lnTo>
                  <a:pt x="1015443" y="2028633"/>
                </a:lnTo>
                <a:cubicBezTo>
                  <a:pt x="1139831" y="2095808"/>
                  <a:pt x="1302751" y="2055001"/>
                  <a:pt x="1421331" y="1934029"/>
                </a:cubicBezTo>
                <a:cubicBezTo>
                  <a:pt x="1491194" y="2064971"/>
                  <a:pt x="1484003" y="2622644"/>
                  <a:pt x="1434621" y="2814287"/>
                </a:cubicBezTo>
                <a:cubicBezTo>
                  <a:pt x="1370629" y="2964850"/>
                  <a:pt x="1291598" y="3083879"/>
                  <a:pt x="1125035" y="3083879"/>
                </a:cubicBezTo>
                <a:cubicBezTo>
                  <a:pt x="976622" y="3083879"/>
                  <a:pt x="853248" y="2976677"/>
                  <a:pt x="835482" y="2834581"/>
                </a:cubicBezTo>
                <a:cubicBezTo>
                  <a:pt x="1001251" y="2760784"/>
                  <a:pt x="1101560" y="2608549"/>
                  <a:pt x="1075194" y="2460607"/>
                </a:cubicBezTo>
                <a:lnTo>
                  <a:pt x="1035713" y="2468996"/>
                </a:lnTo>
                <a:cubicBezTo>
                  <a:pt x="1060354" y="2611450"/>
                  <a:pt x="948194" y="2759243"/>
                  <a:pt x="773360" y="2817692"/>
                </a:cubicBezTo>
                <a:cubicBezTo>
                  <a:pt x="763867" y="2823239"/>
                  <a:pt x="753648" y="2823760"/>
                  <a:pt x="743309" y="2823760"/>
                </a:cubicBezTo>
                <a:cubicBezTo>
                  <a:pt x="576747" y="2823760"/>
                  <a:pt x="441721" y="2688734"/>
                  <a:pt x="441721" y="2522172"/>
                </a:cubicBezTo>
                <a:lnTo>
                  <a:pt x="459036" y="2436399"/>
                </a:lnTo>
                <a:lnTo>
                  <a:pt x="441721" y="2436399"/>
                </a:lnTo>
                <a:lnTo>
                  <a:pt x="441721" y="2427537"/>
                </a:lnTo>
                <a:cubicBezTo>
                  <a:pt x="305234" y="2414137"/>
                  <a:pt x="200762" y="2297266"/>
                  <a:pt x="200762" y="2155997"/>
                </a:cubicBezTo>
                <a:lnTo>
                  <a:pt x="217593" y="2072628"/>
                </a:lnTo>
                <a:cubicBezTo>
                  <a:pt x="89802" y="2019727"/>
                  <a:pt x="0" y="1893768"/>
                  <a:pt x="0" y="1746838"/>
                </a:cubicBezTo>
                <a:cubicBezTo>
                  <a:pt x="0" y="1665177"/>
                  <a:pt x="27737" y="1589996"/>
                  <a:pt x="75847" y="1531990"/>
                </a:cubicBezTo>
                <a:cubicBezTo>
                  <a:pt x="158816" y="1432590"/>
                  <a:pt x="276275" y="1387641"/>
                  <a:pt x="381353" y="1423131"/>
                </a:cubicBezTo>
                <a:lnTo>
                  <a:pt x="394263" y="1384911"/>
                </a:lnTo>
                <a:cubicBezTo>
                  <a:pt x="299825" y="1353014"/>
                  <a:pt x="197101" y="1376758"/>
                  <a:pt x="112642" y="1443556"/>
                </a:cubicBezTo>
                <a:cubicBezTo>
                  <a:pt x="74114" y="1395305"/>
                  <a:pt x="55810" y="1333244"/>
                  <a:pt x="55810" y="1266911"/>
                </a:cubicBezTo>
                <a:cubicBezTo>
                  <a:pt x="55810" y="1097473"/>
                  <a:pt x="175228" y="955927"/>
                  <a:pt x="334606" y="922383"/>
                </a:cubicBezTo>
                <a:cubicBezTo>
                  <a:pt x="497254" y="898036"/>
                  <a:pt x="645210" y="961827"/>
                  <a:pt x="694839" y="1079319"/>
                </a:cubicBezTo>
                <a:cubicBezTo>
                  <a:pt x="670482" y="1096114"/>
                  <a:pt x="651035" y="1119484"/>
                  <a:pt x="636636" y="1146893"/>
                </a:cubicBezTo>
                <a:cubicBezTo>
                  <a:pt x="598934" y="1218660"/>
                  <a:pt x="601627" y="1307205"/>
                  <a:pt x="643730" y="1380130"/>
                </a:cubicBezTo>
                <a:lnTo>
                  <a:pt x="677177" y="1360819"/>
                </a:lnTo>
                <a:cubicBezTo>
                  <a:pt x="642024" y="1299932"/>
                  <a:pt x="639299" y="1226219"/>
                  <a:pt x="669992" y="1166433"/>
                </a:cubicBezTo>
                <a:cubicBezTo>
                  <a:pt x="681439" y="1144136"/>
                  <a:pt x="696880" y="1125036"/>
                  <a:pt x="719376" y="1114815"/>
                </a:cubicBezTo>
                <a:lnTo>
                  <a:pt x="753521" y="1105667"/>
                </a:lnTo>
                <a:lnTo>
                  <a:pt x="747068" y="1089375"/>
                </a:lnTo>
                <a:cubicBezTo>
                  <a:pt x="775618" y="1073627"/>
                  <a:pt x="808756" y="1066440"/>
                  <a:pt x="843174" y="1068829"/>
                </a:cubicBezTo>
                <a:cubicBezTo>
                  <a:pt x="910177" y="1073482"/>
                  <a:pt x="971874" y="1113774"/>
                  <a:pt x="1005945" y="1175134"/>
                </a:cubicBezTo>
                <a:lnTo>
                  <a:pt x="1039750" y="1156458"/>
                </a:lnTo>
                <a:cubicBezTo>
                  <a:pt x="998956" y="1082934"/>
                  <a:pt x="924540" y="1035010"/>
                  <a:pt x="843662" y="1030172"/>
                </a:cubicBezTo>
                <a:cubicBezTo>
                  <a:pt x="804145" y="1027809"/>
                  <a:pt x="766021" y="1035895"/>
                  <a:pt x="732986" y="1053824"/>
                </a:cubicBezTo>
                <a:cubicBezTo>
                  <a:pt x="667861" y="924500"/>
                  <a:pt x="500732" y="853399"/>
                  <a:pt x="319377" y="879325"/>
                </a:cubicBezTo>
                <a:cubicBezTo>
                  <a:pt x="300989" y="843277"/>
                  <a:pt x="293334" y="802167"/>
                  <a:pt x="293334" y="759266"/>
                </a:cubicBezTo>
                <a:cubicBezTo>
                  <a:pt x="293334" y="639212"/>
                  <a:pt x="353287" y="533159"/>
                  <a:pt x="448596" y="474747"/>
                </a:cubicBezTo>
                <a:cubicBezTo>
                  <a:pt x="473964" y="344116"/>
                  <a:pt x="571545" y="239326"/>
                  <a:pt x="699138" y="207021"/>
                </a:cubicBezTo>
                <a:cubicBezTo>
                  <a:pt x="883688" y="175806"/>
                  <a:pt x="1051685" y="257594"/>
                  <a:pt x="1089767" y="399718"/>
                </a:cubicBezTo>
                <a:lnTo>
                  <a:pt x="1128734" y="389277"/>
                </a:lnTo>
                <a:cubicBezTo>
                  <a:pt x="1097563" y="272948"/>
                  <a:pt x="992084" y="191573"/>
                  <a:pt x="857834" y="171572"/>
                </a:cubicBezTo>
                <a:cubicBezTo>
                  <a:pt x="902623" y="69261"/>
                  <a:pt x="1005740" y="0"/>
                  <a:pt x="1125035" y="0"/>
                </a:cubicBezTo>
                <a:close/>
              </a:path>
            </a:pathLst>
          </a:custGeom>
          <a:solidFill>
            <a:srgbClr val="DBE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5" name="Graphic 4" descr="Research">
            <a:extLst>
              <a:ext uri="{FF2B5EF4-FFF2-40B4-BE49-F238E27FC236}">
                <a16:creationId xmlns:a16="http://schemas.microsoft.com/office/drawing/2014/main" id="{4AF1CC34-061C-4394-A323-3A4A29B1FC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010" y="123336"/>
            <a:ext cx="914400" cy="914400"/>
          </a:xfrm>
          <a:prstGeom prst="rect">
            <a:avLst/>
          </a:prstGeom>
        </p:spPr>
      </p:pic>
      <p:graphicFrame>
        <p:nvGraphicFramePr>
          <p:cNvPr id="3" name="Table 2">
            <a:extLst>
              <a:ext uri="{FF2B5EF4-FFF2-40B4-BE49-F238E27FC236}">
                <a16:creationId xmlns:a16="http://schemas.microsoft.com/office/drawing/2014/main" id="{E77C961D-6CDA-4BAD-973C-7D7AE4359A57}"/>
              </a:ext>
            </a:extLst>
          </p:cNvPr>
          <p:cNvGraphicFramePr>
            <a:graphicFrameLocks noGrp="1"/>
          </p:cNvGraphicFramePr>
          <p:nvPr>
            <p:extLst>
              <p:ext uri="{D42A27DB-BD31-4B8C-83A1-F6EECF244321}">
                <p14:modId xmlns:p14="http://schemas.microsoft.com/office/powerpoint/2010/main" val="1659413619"/>
              </p:ext>
            </p:extLst>
          </p:nvPr>
        </p:nvGraphicFramePr>
        <p:xfrm>
          <a:off x="331476" y="1777498"/>
          <a:ext cx="7485527" cy="4088049"/>
        </p:xfrm>
        <a:graphic>
          <a:graphicData uri="http://schemas.openxmlformats.org/drawingml/2006/table">
            <a:tbl>
              <a:tblPr firstRow="1" firstCol="1" bandRow="1">
                <a:tableStyleId>{00A15C55-8517-42AA-B614-E9B94910E393}</a:tableStyleId>
              </a:tblPr>
              <a:tblGrid>
                <a:gridCol w="3415333">
                  <a:extLst>
                    <a:ext uri="{9D8B030D-6E8A-4147-A177-3AD203B41FA5}">
                      <a16:colId xmlns:a16="http://schemas.microsoft.com/office/drawing/2014/main" val="2741955962"/>
                    </a:ext>
                  </a:extLst>
                </a:gridCol>
                <a:gridCol w="1226634">
                  <a:extLst>
                    <a:ext uri="{9D8B030D-6E8A-4147-A177-3AD203B41FA5}">
                      <a16:colId xmlns:a16="http://schemas.microsoft.com/office/drawing/2014/main" val="1902038819"/>
                    </a:ext>
                  </a:extLst>
                </a:gridCol>
                <a:gridCol w="1505415">
                  <a:extLst>
                    <a:ext uri="{9D8B030D-6E8A-4147-A177-3AD203B41FA5}">
                      <a16:colId xmlns:a16="http://schemas.microsoft.com/office/drawing/2014/main" val="3177232457"/>
                    </a:ext>
                  </a:extLst>
                </a:gridCol>
                <a:gridCol w="1338145">
                  <a:extLst>
                    <a:ext uri="{9D8B030D-6E8A-4147-A177-3AD203B41FA5}">
                      <a16:colId xmlns:a16="http://schemas.microsoft.com/office/drawing/2014/main" val="3650507645"/>
                    </a:ext>
                  </a:extLst>
                </a:gridCol>
              </a:tblGrid>
              <a:tr h="566772">
                <a:tc>
                  <a:txBody>
                    <a:bodyPr/>
                    <a:lstStyle/>
                    <a:p>
                      <a:pPr marL="0" marR="0" algn="ctr">
                        <a:lnSpc>
                          <a:spcPct val="150000"/>
                        </a:lnSpc>
                        <a:spcBef>
                          <a:spcPts val="600"/>
                        </a:spcBef>
                        <a:spcAft>
                          <a:spcPts val="600"/>
                        </a:spcAft>
                      </a:pPr>
                      <a:r>
                        <a:rPr lang="en-US" sz="1800" dirty="0">
                          <a:effectLst/>
                        </a:rPr>
                        <a:t>Model</a:t>
                      </a:r>
                      <a:endParaRPr lang="en-US" sz="18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a:effectLst/>
                        </a:rPr>
                        <a:t>Degree</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dirty="0">
                          <a:effectLst/>
                        </a:rPr>
                        <a:t>Accuracy</a:t>
                      </a:r>
                      <a:endParaRPr lang="en-US" sz="18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dirty="0">
                          <a:effectLst/>
                        </a:rPr>
                        <a:t>Test Ratio</a:t>
                      </a:r>
                      <a:endParaRPr lang="en-US" sz="18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90130627"/>
                  </a:ext>
                </a:extLst>
              </a:tr>
              <a:tr h="614504">
                <a:tc>
                  <a:txBody>
                    <a:bodyPr/>
                    <a:lstStyle/>
                    <a:p>
                      <a:pPr marL="0" marR="0" algn="ctr">
                        <a:lnSpc>
                          <a:spcPct val="150000"/>
                        </a:lnSpc>
                        <a:spcBef>
                          <a:spcPts val="600"/>
                        </a:spcBef>
                        <a:spcAft>
                          <a:spcPts val="600"/>
                        </a:spcAft>
                      </a:pPr>
                      <a:r>
                        <a:rPr lang="en-US" sz="1800" dirty="0">
                          <a:effectLst/>
                        </a:rPr>
                        <a:t>Random Forest Classifier</a:t>
                      </a:r>
                      <a:endParaRPr lang="en-US" sz="18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a:effectLst/>
                        </a:rPr>
                        <a:t>2</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a:effectLst/>
                        </a:rPr>
                        <a:t>0.7736</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a:effectLst/>
                        </a:rPr>
                        <a:t>0.25</a:t>
                      </a:r>
                      <a:endParaRPr lang="en-US" sz="180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329972932"/>
                  </a:ext>
                </a:extLst>
              </a:tr>
              <a:tr h="544221">
                <a:tc>
                  <a:txBody>
                    <a:bodyPr/>
                    <a:lstStyle/>
                    <a:p>
                      <a:pPr marL="0" marR="0" algn="ctr">
                        <a:lnSpc>
                          <a:spcPct val="150000"/>
                        </a:lnSpc>
                        <a:spcBef>
                          <a:spcPts val="600"/>
                        </a:spcBef>
                        <a:spcAft>
                          <a:spcPts val="600"/>
                        </a:spcAft>
                      </a:pPr>
                      <a:r>
                        <a:rPr lang="en-US" sz="1800">
                          <a:effectLst/>
                        </a:rPr>
                        <a:t>Logistic Regression</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a:effectLst/>
                        </a:rPr>
                        <a:t>5</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0">
                        <a:lnSpc>
                          <a:spcPct val="150000"/>
                        </a:lnSpc>
                        <a:spcBef>
                          <a:spcPts val="600"/>
                        </a:spcBef>
                        <a:spcAft>
                          <a:spcPts val="600"/>
                        </a:spcAft>
                      </a:pPr>
                      <a:r>
                        <a:rPr lang="en-US" sz="1800">
                          <a:effectLst/>
                        </a:rPr>
                        <a:t>0.5661</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a:effectLst/>
                        </a:rPr>
                        <a:t>0.25</a:t>
                      </a:r>
                      <a:endParaRPr lang="en-US" sz="180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56563032"/>
                  </a:ext>
                </a:extLst>
              </a:tr>
              <a:tr h="614504">
                <a:tc>
                  <a:txBody>
                    <a:bodyPr/>
                    <a:lstStyle/>
                    <a:p>
                      <a:pPr marL="0" marR="0" algn="ctr">
                        <a:lnSpc>
                          <a:spcPct val="150000"/>
                        </a:lnSpc>
                        <a:spcBef>
                          <a:spcPts val="600"/>
                        </a:spcBef>
                        <a:spcAft>
                          <a:spcPts val="600"/>
                        </a:spcAft>
                      </a:pPr>
                      <a:r>
                        <a:rPr lang="en-US" sz="1800" dirty="0">
                          <a:effectLst/>
                        </a:rPr>
                        <a:t>Stochastic Gradient Descent</a:t>
                      </a:r>
                      <a:endParaRPr lang="en-US" sz="18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1">
                        <a:lnSpc>
                          <a:spcPct val="150000"/>
                        </a:lnSpc>
                        <a:spcBef>
                          <a:spcPts val="600"/>
                        </a:spcBef>
                        <a:spcAft>
                          <a:spcPts val="600"/>
                        </a:spcAft>
                      </a:pPr>
                      <a:r>
                        <a:rPr lang="ar-SA" sz="1800">
                          <a:effectLst/>
                        </a:rPr>
                        <a:t>2</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dirty="0">
                          <a:effectLst/>
                        </a:rPr>
                        <a:t>0.</a:t>
                      </a:r>
                      <a:r>
                        <a:rPr lang="ar-SA" sz="1800" dirty="0">
                          <a:effectLst/>
                        </a:rPr>
                        <a:t>4660</a:t>
                      </a:r>
                      <a:endParaRPr lang="en-US" sz="1800" dirty="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1">
                        <a:lnSpc>
                          <a:spcPct val="150000"/>
                        </a:lnSpc>
                        <a:spcBef>
                          <a:spcPts val="600"/>
                        </a:spcBef>
                        <a:spcAft>
                          <a:spcPts val="600"/>
                        </a:spcAft>
                      </a:pPr>
                      <a:r>
                        <a:rPr lang="ar-SA" sz="1800">
                          <a:effectLst/>
                        </a:rPr>
                        <a:t>0.25</a:t>
                      </a:r>
                      <a:endParaRPr lang="en-US" sz="180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80645909"/>
                  </a:ext>
                </a:extLst>
              </a:tr>
              <a:tr h="566772">
                <a:tc>
                  <a:txBody>
                    <a:bodyPr/>
                    <a:lstStyle/>
                    <a:p>
                      <a:pPr marL="0" marR="0" algn="ctr">
                        <a:lnSpc>
                          <a:spcPct val="150000"/>
                        </a:lnSpc>
                        <a:spcBef>
                          <a:spcPts val="600"/>
                        </a:spcBef>
                        <a:spcAft>
                          <a:spcPts val="600"/>
                        </a:spcAft>
                      </a:pPr>
                      <a:r>
                        <a:rPr lang="en-US" sz="1800">
                          <a:effectLst/>
                        </a:rPr>
                        <a:t>Support Vector Machine</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1">
                        <a:lnSpc>
                          <a:spcPct val="150000"/>
                        </a:lnSpc>
                        <a:spcBef>
                          <a:spcPts val="600"/>
                        </a:spcBef>
                        <a:spcAft>
                          <a:spcPts val="600"/>
                        </a:spcAft>
                      </a:pPr>
                      <a:r>
                        <a:rPr lang="ar-SA" sz="1800">
                          <a:effectLst/>
                        </a:rPr>
                        <a:t>2</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1">
                        <a:lnSpc>
                          <a:spcPct val="150000"/>
                        </a:lnSpc>
                        <a:spcBef>
                          <a:spcPts val="600"/>
                        </a:spcBef>
                        <a:spcAft>
                          <a:spcPts val="600"/>
                        </a:spcAft>
                      </a:pPr>
                      <a:r>
                        <a:rPr lang="ar-SA" sz="1800">
                          <a:effectLst/>
                        </a:rPr>
                        <a:t>0.6379</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1">
                        <a:lnSpc>
                          <a:spcPct val="150000"/>
                        </a:lnSpc>
                        <a:spcBef>
                          <a:spcPts val="600"/>
                        </a:spcBef>
                        <a:spcAft>
                          <a:spcPts val="600"/>
                        </a:spcAft>
                      </a:pPr>
                      <a:r>
                        <a:rPr lang="ar-SA" sz="1800">
                          <a:effectLst/>
                        </a:rPr>
                        <a:t>0.25</a:t>
                      </a:r>
                      <a:endParaRPr lang="en-US" sz="180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460104912"/>
                  </a:ext>
                </a:extLst>
              </a:tr>
              <a:tr h="566772">
                <a:tc>
                  <a:txBody>
                    <a:bodyPr/>
                    <a:lstStyle/>
                    <a:p>
                      <a:pPr marL="0" marR="0" algn="ctr">
                        <a:lnSpc>
                          <a:spcPct val="150000"/>
                        </a:lnSpc>
                        <a:spcBef>
                          <a:spcPts val="600"/>
                        </a:spcBef>
                        <a:spcAft>
                          <a:spcPts val="600"/>
                        </a:spcAft>
                      </a:pPr>
                      <a:r>
                        <a:rPr lang="en-US" sz="1800">
                          <a:effectLst/>
                        </a:rPr>
                        <a:t>Artificial Neural Network</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1">
                        <a:lnSpc>
                          <a:spcPct val="150000"/>
                        </a:lnSpc>
                        <a:spcBef>
                          <a:spcPts val="600"/>
                        </a:spcBef>
                        <a:spcAft>
                          <a:spcPts val="600"/>
                        </a:spcAft>
                      </a:pPr>
                      <a:r>
                        <a:rPr lang="ar-SA" sz="1800">
                          <a:effectLst/>
                        </a:rPr>
                        <a:t>2</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a:effectLst/>
                        </a:rPr>
                        <a:t>0.76</a:t>
                      </a:r>
                      <a:r>
                        <a:rPr lang="ar-SA" sz="1800">
                          <a:effectLst/>
                        </a:rPr>
                        <a:t>62</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1">
                        <a:lnSpc>
                          <a:spcPct val="150000"/>
                        </a:lnSpc>
                        <a:spcBef>
                          <a:spcPts val="600"/>
                        </a:spcBef>
                        <a:spcAft>
                          <a:spcPts val="600"/>
                        </a:spcAft>
                      </a:pPr>
                      <a:r>
                        <a:rPr lang="ar-SA" sz="1800">
                          <a:effectLst/>
                        </a:rPr>
                        <a:t>0.20</a:t>
                      </a:r>
                      <a:endParaRPr lang="en-US" sz="180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840519901"/>
                  </a:ext>
                </a:extLst>
              </a:tr>
              <a:tr h="614504">
                <a:tc>
                  <a:txBody>
                    <a:bodyPr/>
                    <a:lstStyle/>
                    <a:p>
                      <a:pPr marL="0" marR="0" algn="ctr">
                        <a:lnSpc>
                          <a:spcPct val="150000"/>
                        </a:lnSpc>
                        <a:spcBef>
                          <a:spcPts val="600"/>
                        </a:spcBef>
                        <a:spcAft>
                          <a:spcPts val="600"/>
                        </a:spcAft>
                      </a:pPr>
                      <a:r>
                        <a:rPr lang="en-US" sz="1800">
                          <a:effectLst/>
                        </a:rPr>
                        <a:t>Recurrent Neural Network</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1">
                        <a:lnSpc>
                          <a:spcPct val="150000"/>
                        </a:lnSpc>
                        <a:spcBef>
                          <a:spcPts val="600"/>
                        </a:spcBef>
                        <a:spcAft>
                          <a:spcPts val="600"/>
                        </a:spcAft>
                      </a:pPr>
                      <a:r>
                        <a:rPr lang="ar-SA" sz="1800">
                          <a:effectLst/>
                        </a:rPr>
                        <a:t>2</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600"/>
                        </a:spcBef>
                        <a:spcAft>
                          <a:spcPts val="600"/>
                        </a:spcAft>
                      </a:pPr>
                      <a:r>
                        <a:rPr lang="en-US" sz="1800">
                          <a:effectLst/>
                        </a:rPr>
                        <a:t>0.9923</a:t>
                      </a:r>
                      <a:endParaRPr lang="en-US" sz="1800">
                        <a:effectLst/>
                        <a:latin typeface="+mn-lt"/>
                        <a:ea typeface="Calibri" panose="020F0502020204030204" pitchFamily="34" charset="0"/>
                        <a:cs typeface="Arial" panose="020B0604020202020204" pitchFamily="34" charset="0"/>
                      </a:endParaRPr>
                    </a:p>
                  </a:txBody>
                  <a:tcPr marL="68580" marR="68580" marT="0" marB="0" anchor="ctr"/>
                </a:tc>
                <a:tc>
                  <a:txBody>
                    <a:bodyPr/>
                    <a:lstStyle/>
                    <a:p>
                      <a:pPr marL="0" marR="0" algn="ctr" rtl="1">
                        <a:lnSpc>
                          <a:spcPct val="150000"/>
                        </a:lnSpc>
                        <a:spcBef>
                          <a:spcPts val="600"/>
                        </a:spcBef>
                        <a:spcAft>
                          <a:spcPts val="600"/>
                        </a:spcAft>
                      </a:pPr>
                      <a:r>
                        <a:rPr lang="ar-SA" sz="1800" dirty="0">
                          <a:effectLst/>
                        </a:rPr>
                        <a:t>0.20</a:t>
                      </a:r>
                      <a:endParaRPr lang="en-US" sz="1800" dirty="0">
                        <a:effectLst/>
                        <a:latin typeface="+mn-lt"/>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49679308"/>
                  </a:ext>
                </a:extLst>
              </a:tr>
            </a:tbl>
          </a:graphicData>
        </a:graphic>
      </p:graphicFrame>
      <p:pic>
        <p:nvPicPr>
          <p:cNvPr id="6" name="Picture 5">
            <a:extLst>
              <a:ext uri="{FF2B5EF4-FFF2-40B4-BE49-F238E27FC236}">
                <a16:creationId xmlns:a16="http://schemas.microsoft.com/office/drawing/2014/main" id="{5D53E5FD-1B10-453A-9B93-C98E82E861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5785" y="2007220"/>
            <a:ext cx="5981503" cy="3989264"/>
          </a:xfrm>
          <a:prstGeom prst="rect">
            <a:avLst/>
          </a:prstGeom>
        </p:spPr>
      </p:pic>
    </p:spTree>
    <p:extLst>
      <p:ext uri="{BB962C8B-B14F-4D97-AF65-F5344CB8AC3E}">
        <p14:creationId xmlns:p14="http://schemas.microsoft.com/office/powerpoint/2010/main" val="2934452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766E9B42-585F-4BF1-9562-B80B4782AEB9}"/>
              </a:ext>
            </a:extLst>
          </p:cNvPr>
          <p:cNvSpPr>
            <a:spLocks noChangeAspect="1"/>
          </p:cNvSpPr>
          <p:nvPr/>
        </p:nvSpPr>
        <p:spPr>
          <a:xfrm>
            <a:off x="7851921" y="1577193"/>
            <a:ext cx="1817148" cy="1622029"/>
          </a:xfrm>
          <a:custGeom>
            <a:avLst/>
            <a:gdLst>
              <a:gd name="connsiteX0" fmla="*/ 839068 w 2847821"/>
              <a:gd name="connsiteY0" fmla="*/ 0 h 2542032"/>
              <a:gd name="connsiteX1" fmla="*/ 2007190 w 2847821"/>
              <a:gd name="connsiteY1" fmla="*/ 0 h 2542032"/>
              <a:gd name="connsiteX2" fmla="*/ 2232470 w 2847821"/>
              <a:gd name="connsiteY2" fmla="*/ 129398 h 2542032"/>
              <a:gd name="connsiteX3" fmla="*/ 2335280 w 2847821"/>
              <a:gd name="connsiteY3" fmla="*/ 307575 h 2542032"/>
              <a:gd name="connsiteX4" fmla="*/ 2417701 w 2847821"/>
              <a:gd name="connsiteY4" fmla="*/ 450416 h 2542032"/>
              <a:gd name="connsiteX5" fmla="*/ 2373280 w 2847821"/>
              <a:gd name="connsiteY5" fmla="*/ 527401 h 2542032"/>
              <a:gd name="connsiteX6" fmla="*/ 2306404 w 2847821"/>
              <a:gd name="connsiteY6" fmla="*/ 643303 h 2542032"/>
              <a:gd name="connsiteX7" fmla="*/ 2283956 w 2847821"/>
              <a:gd name="connsiteY7" fmla="*/ 682207 h 2542032"/>
              <a:gd name="connsiteX8" fmla="*/ 2259543 w 2847821"/>
              <a:gd name="connsiteY8" fmla="*/ 639898 h 2542032"/>
              <a:gd name="connsiteX9" fmla="*/ 2085066 w 2847821"/>
              <a:gd name="connsiteY9" fmla="*/ 337518 h 2542032"/>
              <a:gd name="connsiteX10" fmla="*/ 1900856 w 2847821"/>
              <a:gd name="connsiteY10" fmla="*/ 231710 h 2542032"/>
              <a:gd name="connsiteX11" fmla="*/ 945686 w 2847821"/>
              <a:gd name="connsiteY11" fmla="*/ 231710 h 2542032"/>
              <a:gd name="connsiteX12" fmla="*/ 761474 w 2847821"/>
              <a:gd name="connsiteY12" fmla="*/ 337518 h 2542032"/>
              <a:gd name="connsiteX13" fmla="*/ 367956 w 2847821"/>
              <a:gd name="connsiteY13" fmla="*/ 1019514 h 2542032"/>
              <a:gd name="connsiteX14" fmla="*/ 331765 w 2847821"/>
              <a:gd name="connsiteY14" fmla="*/ 1082235 h 2542032"/>
              <a:gd name="connsiteX15" fmla="*/ 331766 w 2847821"/>
              <a:gd name="connsiteY15" fmla="*/ 1082235 h 2542032"/>
              <a:gd name="connsiteX16" fmla="*/ 283889 w 2847821"/>
              <a:gd name="connsiteY16" fmla="*/ 1165208 h 2542032"/>
              <a:gd name="connsiteX17" fmla="*/ 283889 w 2847821"/>
              <a:gd name="connsiteY17" fmla="*/ 1376823 h 2542032"/>
              <a:gd name="connsiteX18" fmla="*/ 761474 w 2847821"/>
              <a:gd name="connsiteY18" fmla="*/ 2204513 h 2542032"/>
              <a:gd name="connsiteX19" fmla="*/ 945686 w 2847821"/>
              <a:gd name="connsiteY19" fmla="*/ 2310320 h 2542032"/>
              <a:gd name="connsiteX20" fmla="*/ 1900856 w 2847821"/>
              <a:gd name="connsiteY20" fmla="*/ 2310320 h 2542032"/>
              <a:gd name="connsiteX21" fmla="*/ 2085066 w 2847821"/>
              <a:gd name="connsiteY21" fmla="*/ 2204513 h 2542032"/>
              <a:gd name="connsiteX22" fmla="*/ 2562653 w 2847821"/>
              <a:gd name="connsiteY22" fmla="*/ 1376823 h 2542032"/>
              <a:gd name="connsiteX23" fmla="*/ 2562653 w 2847821"/>
              <a:gd name="connsiteY23" fmla="*/ 1165208 h 2542032"/>
              <a:gd name="connsiteX24" fmla="*/ 2522659 w 2847821"/>
              <a:gd name="connsiteY24" fmla="*/ 1095897 h 2542032"/>
              <a:gd name="connsiteX25" fmla="*/ 2514776 w 2847821"/>
              <a:gd name="connsiteY25" fmla="*/ 1082235 h 2542032"/>
              <a:gd name="connsiteX26" fmla="*/ 2505710 w 2847821"/>
              <a:gd name="connsiteY26" fmla="*/ 1066522 h 2542032"/>
              <a:gd name="connsiteX27" fmla="*/ 2477653 w 2847821"/>
              <a:gd name="connsiteY27" fmla="*/ 1017898 h 2542032"/>
              <a:gd name="connsiteX28" fmla="*/ 2463621 w 2847821"/>
              <a:gd name="connsiteY28" fmla="*/ 993580 h 2542032"/>
              <a:gd name="connsiteX29" fmla="*/ 2505480 w 2847821"/>
              <a:gd name="connsiteY29" fmla="*/ 921035 h 2542032"/>
              <a:gd name="connsiteX30" fmla="*/ 2569259 w 2847821"/>
              <a:gd name="connsiteY30" fmla="*/ 810501 h 2542032"/>
              <a:gd name="connsiteX31" fmla="*/ 2597366 w 2847821"/>
              <a:gd name="connsiteY31" fmla="*/ 761790 h 2542032"/>
              <a:gd name="connsiteX32" fmla="*/ 2626741 w 2847821"/>
              <a:gd name="connsiteY32" fmla="*/ 812698 h 2542032"/>
              <a:gd name="connsiteX33" fmla="*/ 2770197 w 2847821"/>
              <a:gd name="connsiteY33" fmla="*/ 1061318 h 2542032"/>
              <a:gd name="connsiteX34" fmla="*/ 2782267 w 2847821"/>
              <a:gd name="connsiteY34" fmla="*/ 1082235 h 2542032"/>
              <a:gd name="connsiteX35" fmla="*/ 2782268 w 2847821"/>
              <a:gd name="connsiteY35" fmla="*/ 1082235 h 2542032"/>
              <a:gd name="connsiteX36" fmla="*/ 2785733 w 2847821"/>
              <a:gd name="connsiteY36" fmla="*/ 1088241 h 2542032"/>
              <a:gd name="connsiteX37" fmla="*/ 2816533 w 2847821"/>
              <a:gd name="connsiteY37" fmla="*/ 1141620 h 2542032"/>
              <a:gd name="connsiteX38" fmla="*/ 2816533 w 2847821"/>
              <a:gd name="connsiteY38" fmla="*/ 1400415 h 2542032"/>
              <a:gd name="connsiteX39" fmla="*/ 2232470 w 2847821"/>
              <a:gd name="connsiteY39" fmla="*/ 2412636 h 2542032"/>
              <a:gd name="connsiteX40" fmla="*/ 2007190 w 2847821"/>
              <a:gd name="connsiteY40" fmla="*/ 2542032 h 2542032"/>
              <a:gd name="connsiteX41" fmla="*/ 839068 w 2847821"/>
              <a:gd name="connsiteY41" fmla="*/ 2542032 h 2542032"/>
              <a:gd name="connsiteX42" fmla="*/ 613786 w 2847821"/>
              <a:gd name="connsiteY42" fmla="*/ 2412636 h 2542032"/>
              <a:gd name="connsiteX43" fmla="*/ 29724 w 2847821"/>
              <a:gd name="connsiteY43" fmla="*/ 1400415 h 2542032"/>
              <a:gd name="connsiteX44" fmla="*/ 29724 w 2847821"/>
              <a:gd name="connsiteY44" fmla="*/ 1141620 h 2542032"/>
              <a:gd name="connsiteX45" fmla="*/ 63990 w 2847821"/>
              <a:gd name="connsiteY45" fmla="*/ 1082235 h 2542032"/>
              <a:gd name="connsiteX46" fmla="*/ 132534 w 2847821"/>
              <a:gd name="connsiteY46" fmla="*/ 963443 h 2542032"/>
              <a:gd name="connsiteX47" fmla="*/ 613786 w 2847821"/>
              <a:gd name="connsiteY47" fmla="*/ 129398 h 2542032"/>
              <a:gd name="connsiteX48" fmla="*/ 839068 w 2847821"/>
              <a:gd name="connsiteY48" fmla="*/ 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847821" h="2542032">
                <a:moveTo>
                  <a:pt x="839068" y="0"/>
                </a:moveTo>
                <a:cubicBezTo>
                  <a:pt x="2007190" y="0"/>
                  <a:pt x="2007190" y="0"/>
                  <a:pt x="2007190" y="0"/>
                </a:cubicBezTo>
                <a:cubicBezTo>
                  <a:pt x="2090628" y="0"/>
                  <a:pt x="2190752" y="58438"/>
                  <a:pt x="2232470" y="129398"/>
                </a:cubicBezTo>
                <a:cubicBezTo>
                  <a:pt x="2268974" y="192662"/>
                  <a:pt x="2303197" y="251972"/>
                  <a:pt x="2335280" y="307575"/>
                </a:cubicBezTo>
                <a:lnTo>
                  <a:pt x="2417701" y="450416"/>
                </a:lnTo>
                <a:lnTo>
                  <a:pt x="2373280" y="527401"/>
                </a:lnTo>
                <a:cubicBezTo>
                  <a:pt x="2352747" y="562987"/>
                  <a:pt x="2330502" y="601539"/>
                  <a:pt x="2306404" y="643303"/>
                </a:cubicBezTo>
                <a:lnTo>
                  <a:pt x="2283956" y="682207"/>
                </a:lnTo>
                <a:lnTo>
                  <a:pt x="2259543" y="639898"/>
                </a:lnTo>
                <a:cubicBezTo>
                  <a:pt x="2209943" y="553938"/>
                  <a:pt x="2152227" y="453912"/>
                  <a:pt x="2085066" y="337518"/>
                </a:cubicBezTo>
                <a:cubicBezTo>
                  <a:pt x="2050954" y="279494"/>
                  <a:pt x="1969083" y="231710"/>
                  <a:pt x="1900856" y="231710"/>
                </a:cubicBezTo>
                <a:cubicBezTo>
                  <a:pt x="1900856" y="231710"/>
                  <a:pt x="1900856" y="231710"/>
                  <a:pt x="945686" y="231710"/>
                </a:cubicBezTo>
                <a:cubicBezTo>
                  <a:pt x="879166" y="231710"/>
                  <a:pt x="795588" y="279494"/>
                  <a:pt x="761474" y="337518"/>
                </a:cubicBezTo>
                <a:cubicBezTo>
                  <a:pt x="761474" y="337518"/>
                  <a:pt x="761474" y="337518"/>
                  <a:pt x="367956" y="1019514"/>
                </a:cubicBezTo>
                <a:lnTo>
                  <a:pt x="331765" y="1082235"/>
                </a:lnTo>
                <a:lnTo>
                  <a:pt x="331766" y="1082235"/>
                </a:lnTo>
                <a:lnTo>
                  <a:pt x="283889" y="1165208"/>
                </a:lnTo>
                <a:cubicBezTo>
                  <a:pt x="251482" y="1223232"/>
                  <a:pt x="251482" y="1318800"/>
                  <a:pt x="283889" y="1376823"/>
                </a:cubicBezTo>
                <a:cubicBezTo>
                  <a:pt x="283889" y="1376823"/>
                  <a:pt x="283889" y="1376823"/>
                  <a:pt x="761474" y="2204513"/>
                </a:cubicBezTo>
                <a:cubicBezTo>
                  <a:pt x="795588" y="2262537"/>
                  <a:pt x="879166" y="2310320"/>
                  <a:pt x="945686" y="2310320"/>
                </a:cubicBezTo>
                <a:lnTo>
                  <a:pt x="1900856" y="2310320"/>
                </a:lnTo>
                <a:cubicBezTo>
                  <a:pt x="1969083" y="2310320"/>
                  <a:pt x="2050954" y="2262537"/>
                  <a:pt x="2085066" y="2204513"/>
                </a:cubicBezTo>
                <a:cubicBezTo>
                  <a:pt x="2085066" y="2204513"/>
                  <a:pt x="2085066" y="2204513"/>
                  <a:pt x="2562653" y="1376823"/>
                </a:cubicBezTo>
                <a:cubicBezTo>
                  <a:pt x="2596766" y="1318800"/>
                  <a:pt x="2596766" y="1223232"/>
                  <a:pt x="2562653" y="1165208"/>
                </a:cubicBezTo>
                <a:cubicBezTo>
                  <a:pt x="2562653" y="1165208"/>
                  <a:pt x="2562653" y="1165208"/>
                  <a:pt x="2522659" y="1095897"/>
                </a:cubicBezTo>
                <a:lnTo>
                  <a:pt x="2514776" y="1082235"/>
                </a:lnTo>
                <a:lnTo>
                  <a:pt x="2505710" y="1066522"/>
                </a:lnTo>
                <a:cubicBezTo>
                  <a:pt x="2497575" y="1052424"/>
                  <a:pt x="2488278" y="1036312"/>
                  <a:pt x="2477653" y="1017898"/>
                </a:cubicBezTo>
                <a:lnTo>
                  <a:pt x="2463621" y="993580"/>
                </a:lnTo>
                <a:lnTo>
                  <a:pt x="2505480" y="921035"/>
                </a:lnTo>
                <a:cubicBezTo>
                  <a:pt x="2528334" y="881429"/>
                  <a:pt x="2549554" y="844651"/>
                  <a:pt x="2569259" y="810501"/>
                </a:cubicBezTo>
                <a:lnTo>
                  <a:pt x="2597366" y="761790"/>
                </a:lnTo>
                <a:lnTo>
                  <a:pt x="2626741" y="812698"/>
                </a:lnTo>
                <a:cubicBezTo>
                  <a:pt x="2697913" y="936044"/>
                  <a:pt x="2742396" y="1013136"/>
                  <a:pt x="2770197" y="1061318"/>
                </a:cubicBezTo>
                <a:lnTo>
                  <a:pt x="2782267" y="1082235"/>
                </a:lnTo>
                <a:lnTo>
                  <a:pt x="2782268" y="1082235"/>
                </a:lnTo>
                <a:lnTo>
                  <a:pt x="2785733" y="1088241"/>
                </a:lnTo>
                <a:cubicBezTo>
                  <a:pt x="2816533" y="1141620"/>
                  <a:pt x="2816533" y="1141620"/>
                  <a:pt x="2816533" y="1141620"/>
                </a:cubicBezTo>
                <a:cubicBezTo>
                  <a:pt x="2858251" y="1212579"/>
                  <a:pt x="2858251" y="1329455"/>
                  <a:pt x="2816533" y="1400415"/>
                </a:cubicBezTo>
                <a:cubicBezTo>
                  <a:pt x="2232470" y="2412636"/>
                  <a:pt x="2232470" y="2412636"/>
                  <a:pt x="2232470" y="2412636"/>
                </a:cubicBezTo>
                <a:cubicBezTo>
                  <a:pt x="2190752" y="2483595"/>
                  <a:pt x="2090628" y="2542032"/>
                  <a:pt x="2007190" y="2542032"/>
                </a:cubicBezTo>
                <a:lnTo>
                  <a:pt x="839068" y="2542032"/>
                </a:lnTo>
                <a:cubicBezTo>
                  <a:pt x="757716" y="2542032"/>
                  <a:pt x="655505" y="2483595"/>
                  <a:pt x="613786" y="2412636"/>
                </a:cubicBezTo>
                <a:cubicBezTo>
                  <a:pt x="29724" y="1400415"/>
                  <a:pt x="29724" y="1400415"/>
                  <a:pt x="29724" y="1400415"/>
                </a:cubicBezTo>
                <a:cubicBezTo>
                  <a:pt x="-9908" y="1329455"/>
                  <a:pt x="-9908" y="1212579"/>
                  <a:pt x="29724" y="1141620"/>
                </a:cubicBezTo>
                <a:lnTo>
                  <a:pt x="63990" y="1082235"/>
                </a:lnTo>
                <a:lnTo>
                  <a:pt x="132534" y="963443"/>
                </a:lnTo>
                <a:cubicBezTo>
                  <a:pt x="613786" y="129398"/>
                  <a:pt x="613786" y="129398"/>
                  <a:pt x="613786" y="129398"/>
                </a:cubicBezTo>
                <a:cubicBezTo>
                  <a:pt x="655505" y="58438"/>
                  <a:pt x="757716" y="0"/>
                  <a:pt x="839068" y="0"/>
                </a:cubicBezTo>
                <a:close/>
              </a:path>
            </a:pathLst>
          </a:custGeom>
          <a:solidFill>
            <a:srgbClr val="FDC200"/>
          </a:solidFill>
          <a:ln w="571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4500" dirty="0">
              <a:solidFill>
                <a:schemeClr val="tx1"/>
              </a:solidFill>
            </a:endParaRPr>
          </a:p>
        </p:txBody>
      </p:sp>
      <p:sp>
        <p:nvSpPr>
          <p:cNvPr id="13" name="Freeform: Shape 12">
            <a:extLst>
              <a:ext uri="{FF2B5EF4-FFF2-40B4-BE49-F238E27FC236}">
                <a16:creationId xmlns:a16="http://schemas.microsoft.com/office/drawing/2014/main" id="{5CA900C4-8BAF-41B0-8FD7-87D4AAE85EC8}"/>
              </a:ext>
            </a:extLst>
          </p:cNvPr>
          <p:cNvSpPr/>
          <p:nvPr/>
        </p:nvSpPr>
        <p:spPr>
          <a:xfrm>
            <a:off x="9180328" y="1532936"/>
            <a:ext cx="1817148" cy="1622029"/>
          </a:xfrm>
          <a:custGeom>
            <a:avLst/>
            <a:gdLst>
              <a:gd name="connsiteX0" fmla="*/ 839068 w 2847821"/>
              <a:gd name="connsiteY0" fmla="*/ 0 h 2542032"/>
              <a:gd name="connsiteX1" fmla="*/ 2007190 w 2847821"/>
              <a:gd name="connsiteY1" fmla="*/ 0 h 2542032"/>
              <a:gd name="connsiteX2" fmla="*/ 2232470 w 2847821"/>
              <a:gd name="connsiteY2" fmla="*/ 129398 h 2542032"/>
              <a:gd name="connsiteX3" fmla="*/ 2816533 w 2847821"/>
              <a:gd name="connsiteY3" fmla="*/ 1141620 h 2542032"/>
              <a:gd name="connsiteX4" fmla="*/ 2816533 w 2847821"/>
              <a:gd name="connsiteY4" fmla="*/ 1400415 h 2542032"/>
              <a:gd name="connsiteX5" fmla="*/ 2232470 w 2847821"/>
              <a:gd name="connsiteY5" fmla="*/ 2412636 h 2542032"/>
              <a:gd name="connsiteX6" fmla="*/ 2007190 w 2847821"/>
              <a:gd name="connsiteY6" fmla="*/ 2542032 h 2542032"/>
              <a:gd name="connsiteX7" fmla="*/ 839068 w 2847821"/>
              <a:gd name="connsiteY7" fmla="*/ 2542032 h 2542032"/>
              <a:gd name="connsiteX8" fmla="*/ 613786 w 2847821"/>
              <a:gd name="connsiteY8" fmla="*/ 2412636 h 2542032"/>
              <a:gd name="connsiteX9" fmla="*/ 510976 w 2847821"/>
              <a:gd name="connsiteY9" fmla="*/ 2234459 h 2542032"/>
              <a:gd name="connsiteX10" fmla="*/ 504214 w 2847821"/>
              <a:gd name="connsiteY10" fmla="*/ 2222739 h 2542032"/>
              <a:gd name="connsiteX11" fmla="*/ 504213 w 2847821"/>
              <a:gd name="connsiteY11" fmla="*/ 2222739 h 2542032"/>
              <a:gd name="connsiteX12" fmla="*/ 428556 w 2847821"/>
              <a:gd name="connsiteY12" fmla="*/ 2091619 h 2542032"/>
              <a:gd name="connsiteX13" fmla="*/ 472977 w 2847821"/>
              <a:gd name="connsiteY13" fmla="*/ 2014633 h 2542032"/>
              <a:gd name="connsiteX14" fmla="*/ 539853 w 2847821"/>
              <a:gd name="connsiteY14" fmla="*/ 1898732 h 2542032"/>
              <a:gd name="connsiteX15" fmla="*/ 562445 w 2847821"/>
              <a:gd name="connsiteY15" fmla="*/ 1859580 h 2542032"/>
              <a:gd name="connsiteX16" fmla="*/ 586998 w 2847821"/>
              <a:gd name="connsiteY16" fmla="*/ 1902133 h 2542032"/>
              <a:gd name="connsiteX17" fmla="*/ 761474 w 2847821"/>
              <a:gd name="connsiteY17" fmla="*/ 2204513 h 2542032"/>
              <a:gd name="connsiteX18" fmla="*/ 776505 w 2847821"/>
              <a:gd name="connsiteY18" fmla="*/ 2222739 h 2542032"/>
              <a:gd name="connsiteX19" fmla="*/ 795295 w 2847821"/>
              <a:gd name="connsiteY19" fmla="*/ 2245524 h 2542032"/>
              <a:gd name="connsiteX20" fmla="*/ 945686 w 2847821"/>
              <a:gd name="connsiteY20" fmla="*/ 2310320 h 2542032"/>
              <a:gd name="connsiteX21" fmla="*/ 1900856 w 2847821"/>
              <a:gd name="connsiteY21" fmla="*/ 2310320 h 2542032"/>
              <a:gd name="connsiteX22" fmla="*/ 2085066 w 2847821"/>
              <a:gd name="connsiteY22" fmla="*/ 2204513 h 2542032"/>
              <a:gd name="connsiteX23" fmla="*/ 2562653 w 2847821"/>
              <a:gd name="connsiteY23" fmla="*/ 1376823 h 2542032"/>
              <a:gd name="connsiteX24" fmla="*/ 2562653 w 2847821"/>
              <a:gd name="connsiteY24" fmla="*/ 1165208 h 2542032"/>
              <a:gd name="connsiteX25" fmla="*/ 2085066 w 2847821"/>
              <a:gd name="connsiteY25" fmla="*/ 337518 h 2542032"/>
              <a:gd name="connsiteX26" fmla="*/ 1900856 w 2847821"/>
              <a:gd name="connsiteY26" fmla="*/ 231710 h 2542032"/>
              <a:gd name="connsiteX27" fmla="*/ 945686 w 2847821"/>
              <a:gd name="connsiteY27" fmla="*/ 231710 h 2542032"/>
              <a:gd name="connsiteX28" fmla="*/ 761474 w 2847821"/>
              <a:gd name="connsiteY28" fmla="*/ 337518 h 2542032"/>
              <a:gd name="connsiteX29" fmla="*/ 283889 w 2847821"/>
              <a:gd name="connsiteY29" fmla="*/ 1165208 h 2542032"/>
              <a:gd name="connsiteX30" fmla="*/ 259584 w 2847821"/>
              <a:gd name="connsiteY30" fmla="*/ 1271016 h 2542032"/>
              <a:gd name="connsiteX31" fmla="*/ 264263 w 2847821"/>
              <a:gd name="connsiteY31" fmla="*/ 1314464 h 2542032"/>
              <a:gd name="connsiteX32" fmla="*/ 265660 w 2847821"/>
              <a:gd name="connsiteY32" fmla="*/ 1327439 h 2542032"/>
              <a:gd name="connsiteX33" fmla="*/ 283889 w 2847821"/>
              <a:gd name="connsiteY33" fmla="*/ 1376823 h 2542032"/>
              <a:gd name="connsiteX34" fmla="*/ 368889 w 2847821"/>
              <a:gd name="connsiteY34" fmla="*/ 1524134 h 2542032"/>
              <a:gd name="connsiteX35" fmla="*/ 382921 w 2847821"/>
              <a:gd name="connsiteY35" fmla="*/ 1548452 h 2542032"/>
              <a:gd name="connsiteX36" fmla="*/ 341061 w 2847821"/>
              <a:gd name="connsiteY36" fmla="*/ 1620997 h 2542032"/>
              <a:gd name="connsiteX37" fmla="*/ 277282 w 2847821"/>
              <a:gd name="connsiteY37" fmla="*/ 1731531 h 2542032"/>
              <a:gd name="connsiteX38" fmla="*/ 249032 w 2847821"/>
              <a:gd name="connsiteY38" fmla="*/ 1780491 h 2542032"/>
              <a:gd name="connsiteX39" fmla="*/ 219516 w 2847821"/>
              <a:gd name="connsiteY39" fmla="*/ 1729337 h 2542032"/>
              <a:gd name="connsiteX40" fmla="*/ 29724 w 2847821"/>
              <a:gd name="connsiteY40" fmla="*/ 1400415 h 2542032"/>
              <a:gd name="connsiteX41" fmla="*/ 7431 w 2847821"/>
              <a:gd name="connsiteY41" fmla="*/ 1340021 h 2542032"/>
              <a:gd name="connsiteX42" fmla="*/ 4679 w 2847821"/>
              <a:gd name="connsiteY42" fmla="*/ 1314464 h 2542032"/>
              <a:gd name="connsiteX43" fmla="*/ 0 w 2847821"/>
              <a:gd name="connsiteY43" fmla="*/ 1271017 h 2542032"/>
              <a:gd name="connsiteX44" fmla="*/ 29724 w 2847821"/>
              <a:gd name="connsiteY44" fmla="*/ 1141620 h 2542032"/>
              <a:gd name="connsiteX45" fmla="*/ 613786 w 2847821"/>
              <a:gd name="connsiteY45" fmla="*/ 129398 h 2542032"/>
              <a:gd name="connsiteX46" fmla="*/ 839068 w 2847821"/>
              <a:gd name="connsiteY46" fmla="*/ 0 h 254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847821" h="2542032">
                <a:moveTo>
                  <a:pt x="839068" y="0"/>
                </a:moveTo>
                <a:cubicBezTo>
                  <a:pt x="2007190" y="0"/>
                  <a:pt x="2007190" y="0"/>
                  <a:pt x="2007190" y="0"/>
                </a:cubicBezTo>
                <a:cubicBezTo>
                  <a:pt x="2090628" y="0"/>
                  <a:pt x="2190752" y="58438"/>
                  <a:pt x="2232470" y="129398"/>
                </a:cubicBezTo>
                <a:cubicBezTo>
                  <a:pt x="2816533" y="1141620"/>
                  <a:pt x="2816533" y="1141620"/>
                  <a:pt x="2816533" y="1141620"/>
                </a:cubicBezTo>
                <a:cubicBezTo>
                  <a:pt x="2858251" y="1212579"/>
                  <a:pt x="2858251" y="1329455"/>
                  <a:pt x="2816533" y="1400415"/>
                </a:cubicBezTo>
                <a:cubicBezTo>
                  <a:pt x="2232470" y="2412636"/>
                  <a:pt x="2232470" y="2412636"/>
                  <a:pt x="2232470" y="2412636"/>
                </a:cubicBezTo>
                <a:cubicBezTo>
                  <a:pt x="2190752" y="2483595"/>
                  <a:pt x="2090628" y="2542032"/>
                  <a:pt x="2007190" y="2542032"/>
                </a:cubicBezTo>
                <a:lnTo>
                  <a:pt x="839068" y="2542032"/>
                </a:lnTo>
                <a:cubicBezTo>
                  <a:pt x="757716" y="2542032"/>
                  <a:pt x="655505" y="2483595"/>
                  <a:pt x="613786" y="2412636"/>
                </a:cubicBezTo>
                <a:cubicBezTo>
                  <a:pt x="577282" y="2349372"/>
                  <a:pt x="543060" y="2290063"/>
                  <a:pt x="510976" y="2234459"/>
                </a:cubicBezTo>
                <a:lnTo>
                  <a:pt x="504214" y="2222739"/>
                </a:lnTo>
                <a:lnTo>
                  <a:pt x="504213" y="2222739"/>
                </a:lnTo>
                <a:lnTo>
                  <a:pt x="428556" y="2091619"/>
                </a:lnTo>
                <a:lnTo>
                  <a:pt x="472977" y="2014633"/>
                </a:lnTo>
                <a:cubicBezTo>
                  <a:pt x="493510" y="1979047"/>
                  <a:pt x="515755" y="1940496"/>
                  <a:pt x="539853" y="1898732"/>
                </a:cubicBezTo>
                <a:lnTo>
                  <a:pt x="562445" y="1859580"/>
                </a:lnTo>
                <a:lnTo>
                  <a:pt x="586998" y="1902133"/>
                </a:lnTo>
                <a:cubicBezTo>
                  <a:pt x="636598" y="1988093"/>
                  <a:pt x="694314" y="2088119"/>
                  <a:pt x="761474" y="2204513"/>
                </a:cubicBezTo>
                <a:lnTo>
                  <a:pt x="776505" y="2222739"/>
                </a:lnTo>
                <a:lnTo>
                  <a:pt x="795295" y="2245524"/>
                </a:lnTo>
                <a:cubicBezTo>
                  <a:pt x="836311" y="2283442"/>
                  <a:pt x="895796" y="2310320"/>
                  <a:pt x="945686" y="2310320"/>
                </a:cubicBezTo>
                <a:lnTo>
                  <a:pt x="1900856" y="2310320"/>
                </a:lnTo>
                <a:cubicBezTo>
                  <a:pt x="1969083" y="2310320"/>
                  <a:pt x="2050954" y="2262537"/>
                  <a:pt x="2085066" y="2204513"/>
                </a:cubicBezTo>
                <a:cubicBezTo>
                  <a:pt x="2085066" y="2204513"/>
                  <a:pt x="2085066" y="2204513"/>
                  <a:pt x="2562653" y="1376823"/>
                </a:cubicBezTo>
                <a:cubicBezTo>
                  <a:pt x="2596766" y="1318800"/>
                  <a:pt x="2596766" y="1223232"/>
                  <a:pt x="2562653" y="1165208"/>
                </a:cubicBezTo>
                <a:cubicBezTo>
                  <a:pt x="2562653" y="1165208"/>
                  <a:pt x="2562653" y="1165208"/>
                  <a:pt x="2085066" y="337518"/>
                </a:cubicBezTo>
                <a:cubicBezTo>
                  <a:pt x="2050954" y="279494"/>
                  <a:pt x="1969083" y="231710"/>
                  <a:pt x="1900856" y="231710"/>
                </a:cubicBezTo>
                <a:cubicBezTo>
                  <a:pt x="1900856" y="231710"/>
                  <a:pt x="1900856" y="231710"/>
                  <a:pt x="945686" y="231710"/>
                </a:cubicBezTo>
                <a:cubicBezTo>
                  <a:pt x="879166" y="231710"/>
                  <a:pt x="795588" y="279494"/>
                  <a:pt x="761474" y="337518"/>
                </a:cubicBezTo>
                <a:cubicBezTo>
                  <a:pt x="761474" y="337518"/>
                  <a:pt x="761474" y="337518"/>
                  <a:pt x="283889" y="1165208"/>
                </a:cubicBezTo>
                <a:cubicBezTo>
                  <a:pt x="267686" y="1194220"/>
                  <a:pt x="259584" y="1232618"/>
                  <a:pt x="259584" y="1271016"/>
                </a:cubicBezTo>
                <a:lnTo>
                  <a:pt x="264263" y="1314464"/>
                </a:lnTo>
                <a:lnTo>
                  <a:pt x="265660" y="1327439"/>
                </a:lnTo>
                <a:cubicBezTo>
                  <a:pt x="269711" y="1345465"/>
                  <a:pt x="275787" y="1362317"/>
                  <a:pt x="283889" y="1376823"/>
                </a:cubicBezTo>
                <a:cubicBezTo>
                  <a:pt x="283889" y="1376823"/>
                  <a:pt x="283889" y="1376823"/>
                  <a:pt x="368889" y="1524134"/>
                </a:cubicBezTo>
                <a:lnTo>
                  <a:pt x="382921" y="1548452"/>
                </a:lnTo>
                <a:lnTo>
                  <a:pt x="341061" y="1620997"/>
                </a:lnTo>
                <a:cubicBezTo>
                  <a:pt x="318208" y="1660604"/>
                  <a:pt x="296987" y="1697381"/>
                  <a:pt x="277282" y="1731531"/>
                </a:cubicBezTo>
                <a:lnTo>
                  <a:pt x="249032" y="1780491"/>
                </a:lnTo>
                <a:lnTo>
                  <a:pt x="219516" y="1729337"/>
                </a:lnTo>
                <a:cubicBezTo>
                  <a:pt x="29724" y="1400415"/>
                  <a:pt x="29724" y="1400415"/>
                  <a:pt x="29724" y="1400415"/>
                </a:cubicBezTo>
                <a:cubicBezTo>
                  <a:pt x="19816" y="1382675"/>
                  <a:pt x="12385" y="1362065"/>
                  <a:pt x="7431" y="1340021"/>
                </a:cubicBezTo>
                <a:lnTo>
                  <a:pt x="4679" y="1314464"/>
                </a:lnTo>
                <a:lnTo>
                  <a:pt x="0" y="1271017"/>
                </a:lnTo>
                <a:cubicBezTo>
                  <a:pt x="0" y="1224058"/>
                  <a:pt x="9908" y="1177100"/>
                  <a:pt x="29724" y="1141620"/>
                </a:cubicBezTo>
                <a:cubicBezTo>
                  <a:pt x="613786" y="129398"/>
                  <a:pt x="613786" y="129398"/>
                  <a:pt x="613786" y="129398"/>
                </a:cubicBezTo>
                <a:cubicBezTo>
                  <a:pt x="655505" y="58438"/>
                  <a:pt x="757716" y="0"/>
                  <a:pt x="839068" y="0"/>
                </a:cubicBezTo>
                <a:close/>
              </a:path>
            </a:pathLst>
          </a:custGeom>
          <a:solidFill>
            <a:srgbClr val="0F6F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Picture 15">
            <a:extLst>
              <a:ext uri="{FF2B5EF4-FFF2-40B4-BE49-F238E27FC236}">
                <a16:creationId xmlns:a16="http://schemas.microsoft.com/office/drawing/2014/main" id="{09C59986-4012-4B59-8442-A4E486F7588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285469" y="1998130"/>
            <a:ext cx="832368" cy="762005"/>
          </a:xfrm>
          <a:prstGeom prst="rect">
            <a:avLst/>
          </a:prstGeom>
          <a:effectLst>
            <a:glow>
              <a:schemeClr val="accent1">
                <a:alpha val="78000"/>
              </a:schemeClr>
            </a:glow>
            <a:softEdge rad="0"/>
          </a:effectLst>
        </p:spPr>
      </p:pic>
      <p:pic>
        <p:nvPicPr>
          <p:cNvPr id="4" name="Graphic 3" descr="Gears">
            <a:extLst>
              <a:ext uri="{FF2B5EF4-FFF2-40B4-BE49-F238E27FC236}">
                <a16:creationId xmlns:a16="http://schemas.microsoft.com/office/drawing/2014/main" id="{5FDB9E19-C1E7-4774-B115-62F92F823B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31560" y="1927765"/>
            <a:ext cx="832370" cy="832370"/>
          </a:xfrm>
          <a:prstGeom prst="rect">
            <a:avLst/>
          </a:prstGeom>
        </p:spPr>
      </p:pic>
      <p:graphicFrame>
        <p:nvGraphicFramePr>
          <p:cNvPr id="17" name="Table 16">
            <a:extLst>
              <a:ext uri="{FF2B5EF4-FFF2-40B4-BE49-F238E27FC236}">
                <a16:creationId xmlns:a16="http://schemas.microsoft.com/office/drawing/2014/main" id="{6B194100-BF90-44E7-BC76-2A7FE1B42F9C}"/>
              </a:ext>
            </a:extLst>
          </p:cNvPr>
          <p:cNvGraphicFramePr>
            <a:graphicFrameLocks noGrp="1"/>
          </p:cNvGraphicFramePr>
          <p:nvPr>
            <p:extLst>
              <p:ext uri="{D42A27DB-BD31-4B8C-83A1-F6EECF244321}">
                <p14:modId xmlns:p14="http://schemas.microsoft.com/office/powerpoint/2010/main" val="3363611422"/>
              </p:ext>
            </p:extLst>
          </p:nvPr>
        </p:nvGraphicFramePr>
        <p:xfrm>
          <a:off x="6556917" y="3504634"/>
          <a:ext cx="5330284" cy="3098811"/>
        </p:xfrm>
        <a:graphic>
          <a:graphicData uri="http://schemas.openxmlformats.org/drawingml/2006/table">
            <a:tbl>
              <a:tblPr firstRow="1" bandRow="1">
                <a:tableStyleId>{2D5ABB26-0587-4C30-8999-92F81FD0307C}</a:tableStyleId>
              </a:tblPr>
              <a:tblGrid>
                <a:gridCol w="2665142">
                  <a:extLst>
                    <a:ext uri="{9D8B030D-6E8A-4147-A177-3AD203B41FA5}">
                      <a16:colId xmlns:a16="http://schemas.microsoft.com/office/drawing/2014/main" val="1439373729"/>
                    </a:ext>
                  </a:extLst>
                </a:gridCol>
                <a:gridCol w="2665142">
                  <a:extLst>
                    <a:ext uri="{9D8B030D-6E8A-4147-A177-3AD203B41FA5}">
                      <a16:colId xmlns:a16="http://schemas.microsoft.com/office/drawing/2014/main" val="1108328407"/>
                    </a:ext>
                  </a:extLst>
                </a:gridCol>
              </a:tblGrid>
              <a:tr h="67565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noProof="1">
                          <a:solidFill>
                            <a:schemeClr val="tx1"/>
                          </a:solidFill>
                          <a:highlight>
                            <a:srgbClr val="FDC200"/>
                          </a:highlight>
                          <a:latin typeface="+mj-lt"/>
                        </a:rPr>
                        <a:t>Data Loading</a:t>
                      </a:r>
                    </a:p>
                  </a:txBody>
                  <a:tcPr anchor="ctr">
                    <a:solidFill>
                      <a:srgbClr val="FDC2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noProof="1">
                          <a:solidFill>
                            <a:schemeClr val="bg1"/>
                          </a:solidFill>
                          <a:latin typeface="+mj-lt"/>
                        </a:rPr>
                        <a:t>Model Appling</a:t>
                      </a:r>
                    </a:p>
                  </a:txBody>
                  <a:tcPr anchor="ctr">
                    <a:solidFill>
                      <a:srgbClr val="0F6FC6"/>
                    </a:solidFill>
                  </a:tcPr>
                </a:tc>
                <a:extLst>
                  <a:ext uri="{0D108BD9-81ED-4DB2-BD59-A6C34878D82A}">
                    <a16:rowId xmlns:a16="http://schemas.microsoft.com/office/drawing/2014/main" val="3744581834"/>
                  </a:ext>
                </a:extLst>
              </a:tr>
              <a:tr h="2175318">
                <a:tc>
                  <a:txBody>
                    <a:bodyPr/>
                    <a:lstStyle/>
                    <a:p>
                      <a:pPr marL="0" indent="0" algn="l">
                        <a:lnSpc>
                          <a:spcPct val="150000"/>
                        </a:lnSpc>
                        <a:buFont typeface="Arial" panose="020B0604020202020204" pitchFamily="34" charset="0"/>
                        <a:buNone/>
                      </a:pPr>
                      <a:r>
                        <a:rPr lang="en-US" dirty="0"/>
                        <a:t>-Make a connection with Firebase.</a:t>
                      </a:r>
                    </a:p>
                    <a:p>
                      <a:pPr marL="0" indent="0" algn="l">
                        <a:lnSpc>
                          <a:spcPct val="150000"/>
                        </a:lnSpc>
                        <a:buFont typeface="Arial" panose="020B0604020202020204" pitchFamily="34" charset="0"/>
                        <a:buNone/>
                      </a:pPr>
                      <a:r>
                        <a:rPr lang="en-US" dirty="0"/>
                        <a:t>-Load data from it</a:t>
                      </a:r>
                    </a:p>
                  </a:txBody>
                  <a:tcPr>
                    <a:solidFill>
                      <a:srgbClr val="FDC200">
                        <a:alpha val="20000"/>
                      </a:srgbClr>
                    </a:solidFill>
                  </a:tcPr>
                </a:tc>
                <a:tc>
                  <a:txBody>
                    <a:bodyPr/>
                    <a:lstStyle/>
                    <a:p>
                      <a:pPr algn="ctr">
                        <a:lnSpc>
                          <a:spcPct val="150000"/>
                        </a:lnSpc>
                      </a:pPr>
                      <a:r>
                        <a:rPr lang="en-US" dirty="0"/>
                        <a:t>-Apply model for each record from data to get type of event (Class)</a:t>
                      </a:r>
                    </a:p>
                    <a:p>
                      <a:pPr algn="ctr">
                        <a:lnSpc>
                          <a:spcPct val="150000"/>
                        </a:lnSpc>
                      </a:pPr>
                      <a:r>
                        <a:rPr lang="en-US" dirty="0"/>
                        <a:t>-Make a ratio for every event during trip </a:t>
                      </a:r>
                    </a:p>
                    <a:p>
                      <a:pPr algn="ctr"/>
                      <a:r>
                        <a:rPr lang="en-US" dirty="0"/>
                        <a:t> </a:t>
                      </a:r>
                    </a:p>
                  </a:txBody>
                  <a:tcPr>
                    <a:solidFill>
                      <a:srgbClr val="0F6FC6">
                        <a:alpha val="20000"/>
                      </a:srgbClr>
                    </a:solidFill>
                  </a:tcPr>
                </a:tc>
                <a:extLst>
                  <a:ext uri="{0D108BD9-81ED-4DB2-BD59-A6C34878D82A}">
                    <a16:rowId xmlns:a16="http://schemas.microsoft.com/office/drawing/2014/main" val="610888288"/>
                  </a:ext>
                </a:extLst>
              </a:tr>
            </a:tbl>
          </a:graphicData>
        </a:graphic>
      </p:graphicFrame>
      <p:pic>
        <p:nvPicPr>
          <p:cNvPr id="24" name="Picture 23">
            <a:extLst>
              <a:ext uri="{FF2B5EF4-FFF2-40B4-BE49-F238E27FC236}">
                <a16:creationId xmlns:a16="http://schemas.microsoft.com/office/drawing/2014/main" id="{D3229ADF-C558-4C0D-A5DC-65773D2E23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907" y="3888906"/>
            <a:ext cx="5003699" cy="1957629"/>
          </a:xfrm>
          <a:prstGeom prst="rect">
            <a:avLst/>
          </a:prstGeom>
        </p:spPr>
      </p:pic>
      <p:sp>
        <p:nvSpPr>
          <p:cNvPr id="25" name="Rectangle 24">
            <a:extLst>
              <a:ext uri="{FF2B5EF4-FFF2-40B4-BE49-F238E27FC236}">
                <a16:creationId xmlns:a16="http://schemas.microsoft.com/office/drawing/2014/main" id="{351097F0-0079-4F9E-AFC6-22AF5A4D24E5}"/>
              </a:ext>
            </a:extLst>
          </p:cNvPr>
          <p:cNvSpPr/>
          <p:nvPr/>
        </p:nvSpPr>
        <p:spPr>
          <a:xfrm>
            <a:off x="0" y="-8709"/>
            <a:ext cx="12192000" cy="1196962"/>
          </a:xfrm>
          <a:prstGeom prst="rect">
            <a:avLst/>
          </a:prstGeom>
          <a:solidFill>
            <a:srgbClr val="0B26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API</a:t>
            </a:r>
          </a:p>
        </p:txBody>
      </p:sp>
      <p:pic>
        <p:nvPicPr>
          <p:cNvPr id="28" name="Graphic 27" descr="Gears">
            <a:extLst>
              <a:ext uri="{FF2B5EF4-FFF2-40B4-BE49-F238E27FC236}">
                <a16:creationId xmlns:a16="http://schemas.microsoft.com/office/drawing/2014/main" id="{6B05C403-9B29-46C3-A96B-EF831B0D29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84520" y="132572"/>
            <a:ext cx="914400" cy="914400"/>
          </a:xfrm>
          <a:prstGeom prst="rect">
            <a:avLst/>
          </a:prstGeom>
        </p:spPr>
      </p:pic>
      <p:pic>
        <p:nvPicPr>
          <p:cNvPr id="29" name="Picture 28">
            <a:extLst>
              <a:ext uri="{FF2B5EF4-FFF2-40B4-BE49-F238E27FC236}">
                <a16:creationId xmlns:a16="http://schemas.microsoft.com/office/drawing/2014/main" id="{B598AB3F-80F4-4997-B204-C0F15B9641F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793080" y="153804"/>
            <a:ext cx="914400" cy="837102"/>
          </a:xfrm>
          <a:prstGeom prst="rect">
            <a:avLst/>
          </a:prstGeom>
          <a:effectLst>
            <a:glow>
              <a:schemeClr val="accent1">
                <a:alpha val="78000"/>
              </a:schemeClr>
            </a:glow>
            <a:softEdge rad="0"/>
          </a:effectLst>
        </p:spPr>
      </p:pic>
      <p:sp>
        <p:nvSpPr>
          <p:cNvPr id="30" name="TextBox 29">
            <a:extLst>
              <a:ext uri="{FF2B5EF4-FFF2-40B4-BE49-F238E27FC236}">
                <a16:creationId xmlns:a16="http://schemas.microsoft.com/office/drawing/2014/main" id="{1624462A-0C87-4D29-A1C4-29E7836203A1}"/>
              </a:ext>
            </a:extLst>
          </p:cNvPr>
          <p:cNvSpPr txBox="1"/>
          <p:nvPr/>
        </p:nvSpPr>
        <p:spPr>
          <a:xfrm>
            <a:off x="644434" y="2012090"/>
            <a:ext cx="4458789" cy="96436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200" b="1" dirty="0">
                <a:solidFill>
                  <a:schemeClr val="tx1">
                    <a:lumMod val="85000"/>
                    <a:lumOff val="15000"/>
                  </a:schemeClr>
                </a:solidFill>
              </a:rPr>
              <a:t>Create a local server</a:t>
            </a:r>
          </a:p>
          <a:p>
            <a:pPr marL="742950" lvl="1" indent="-285750">
              <a:lnSpc>
                <a:spcPct val="150000"/>
              </a:lnSpc>
              <a:buFont typeface="Arial" panose="020B0604020202020204" pitchFamily="34" charset="0"/>
              <a:buChar char="•"/>
            </a:pPr>
            <a:r>
              <a:rPr lang="en-US" dirty="0">
                <a:solidFill>
                  <a:schemeClr val="tx1">
                    <a:lumMod val="85000"/>
                    <a:lumOff val="15000"/>
                  </a:schemeClr>
                </a:solidFill>
              </a:rPr>
              <a:t>http://127.0.0.1:5000</a:t>
            </a:r>
          </a:p>
        </p:txBody>
      </p:sp>
    </p:spTree>
    <p:extLst>
      <p:ext uri="{BB962C8B-B14F-4D97-AF65-F5344CB8AC3E}">
        <p14:creationId xmlns:p14="http://schemas.microsoft.com/office/powerpoint/2010/main" val="454493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130CB-093D-463E-B6A6-73349441F614}"/>
              </a:ext>
            </a:extLst>
          </p:cNvPr>
          <p:cNvSpPr/>
          <p:nvPr/>
        </p:nvSpPr>
        <p:spPr>
          <a:xfrm>
            <a:off x="0" y="-8709"/>
            <a:ext cx="12192000" cy="1196962"/>
          </a:xfrm>
          <a:prstGeom prst="rect">
            <a:avLst/>
          </a:prstGeom>
          <a:solidFill>
            <a:srgbClr val="0B26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Driver Rating</a:t>
            </a:r>
          </a:p>
        </p:txBody>
      </p:sp>
      <p:pic>
        <p:nvPicPr>
          <p:cNvPr id="14" name="Graphic 13" descr="Car">
            <a:extLst>
              <a:ext uri="{FF2B5EF4-FFF2-40B4-BE49-F238E27FC236}">
                <a16:creationId xmlns:a16="http://schemas.microsoft.com/office/drawing/2014/main" id="{0A949BF3-AD01-4540-81B9-768AAD09EF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26869" y="132572"/>
            <a:ext cx="914400" cy="914400"/>
          </a:xfrm>
          <a:prstGeom prst="rect">
            <a:avLst/>
          </a:prstGeom>
        </p:spPr>
      </p:pic>
      <p:pic>
        <p:nvPicPr>
          <p:cNvPr id="21" name="Graphic 20" descr="Upward trend">
            <a:extLst>
              <a:ext uri="{FF2B5EF4-FFF2-40B4-BE49-F238E27FC236}">
                <a16:creationId xmlns:a16="http://schemas.microsoft.com/office/drawing/2014/main" id="{47C35463-F54C-4023-AABB-C4911E1810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50731" y="132572"/>
            <a:ext cx="914400" cy="914400"/>
          </a:xfrm>
          <a:prstGeom prst="rect">
            <a:avLst/>
          </a:prstGeom>
        </p:spPr>
      </p:pic>
      <p:sp>
        <p:nvSpPr>
          <p:cNvPr id="23" name="TextBox 22">
            <a:extLst>
              <a:ext uri="{FF2B5EF4-FFF2-40B4-BE49-F238E27FC236}">
                <a16:creationId xmlns:a16="http://schemas.microsoft.com/office/drawing/2014/main" id="{7C787A70-F400-47CC-ADF8-571EABC44480}"/>
              </a:ext>
            </a:extLst>
          </p:cNvPr>
          <p:cNvSpPr txBox="1"/>
          <p:nvPr/>
        </p:nvSpPr>
        <p:spPr>
          <a:xfrm>
            <a:off x="526869" y="5270264"/>
            <a:ext cx="2568024" cy="400110"/>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B263B"/>
                </a:solidFill>
              </a:rPr>
              <a:t>Rating Equation</a:t>
            </a:r>
          </a:p>
        </p:txBody>
      </p:sp>
      <p:sp>
        <p:nvSpPr>
          <p:cNvPr id="5" name="TextBox 4">
            <a:extLst>
              <a:ext uri="{FF2B5EF4-FFF2-40B4-BE49-F238E27FC236}">
                <a16:creationId xmlns:a16="http://schemas.microsoft.com/office/drawing/2014/main" id="{875201B3-82F7-401E-99D0-5401ADE0F5D2}"/>
              </a:ext>
            </a:extLst>
          </p:cNvPr>
          <p:cNvSpPr txBox="1"/>
          <p:nvPr/>
        </p:nvSpPr>
        <p:spPr>
          <a:xfrm>
            <a:off x="386191" y="5264441"/>
            <a:ext cx="2568024" cy="369332"/>
          </a:xfrm>
          <a:prstGeom prst="rect">
            <a:avLst/>
          </a:prstGeom>
          <a:noFill/>
        </p:spPr>
        <p:txBody>
          <a:bodyPr wrap="square" rtlCol="0">
            <a:spAutoFit/>
          </a:bodyPr>
          <a:lstStyle/>
          <a:p>
            <a:endParaRPr lang="en-US" dirty="0">
              <a:solidFill>
                <a:srgbClr val="0B263B"/>
              </a:solidFill>
            </a:endParaRPr>
          </a:p>
        </p:txBody>
      </p:sp>
      <p:graphicFrame>
        <p:nvGraphicFramePr>
          <p:cNvPr id="12" name="Table 12">
            <a:extLst>
              <a:ext uri="{FF2B5EF4-FFF2-40B4-BE49-F238E27FC236}">
                <a16:creationId xmlns:a16="http://schemas.microsoft.com/office/drawing/2014/main" id="{541DE7FF-110B-4032-8661-9749C848EDAD}"/>
              </a:ext>
            </a:extLst>
          </p:cNvPr>
          <p:cNvGraphicFramePr>
            <a:graphicFrameLocks noGrp="1"/>
          </p:cNvGraphicFramePr>
          <p:nvPr>
            <p:extLst>
              <p:ext uri="{D42A27DB-BD31-4B8C-83A1-F6EECF244321}">
                <p14:modId xmlns:p14="http://schemas.microsoft.com/office/powerpoint/2010/main" val="633959217"/>
              </p:ext>
            </p:extLst>
          </p:nvPr>
        </p:nvGraphicFramePr>
        <p:xfrm>
          <a:off x="745212" y="1692806"/>
          <a:ext cx="3661743" cy="3292808"/>
        </p:xfrm>
        <a:graphic>
          <a:graphicData uri="http://schemas.openxmlformats.org/drawingml/2006/table">
            <a:tbl>
              <a:tblPr firstRow="1" bandRow="1">
                <a:tableStyleId>{5C22544A-7EE6-4342-B048-85BDC9FD1C3A}</a:tableStyleId>
              </a:tblPr>
              <a:tblGrid>
                <a:gridCol w="2464977">
                  <a:extLst>
                    <a:ext uri="{9D8B030D-6E8A-4147-A177-3AD203B41FA5}">
                      <a16:colId xmlns:a16="http://schemas.microsoft.com/office/drawing/2014/main" val="3615716121"/>
                    </a:ext>
                  </a:extLst>
                </a:gridCol>
                <a:gridCol w="1196766">
                  <a:extLst>
                    <a:ext uri="{9D8B030D-6E8A-4147-A177-3AD203B41FA5}">
                      <a16:colId xmlns:a16="http://schemas.microsoft.com/office/drawing/2014/main" val="3577637321"/>
                    </a:ext>
                  </a:extLst>
                </a:gridCol>
              </a:tblGrid>
              <a:tr h="509035">
                <a:tc>
                  <a:txBody>
                    <a:bodyPr/>
                    <a:lstStyle/>
                    <a:p>
                      <a:pPr algn="ctr"/>
                      <a:r>
                        <a:rPr lang="en-US" sz="1400" dirty="0"/>
                        <a:t>Event</a:t>
                      </a:r>
                      <a:endParaRPr 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sz="1400" b="1" kern="1200" dirty="0">
                          <a:solidFill>
                            <a:schemeClr val="lt1"/>
                          </a:solidFill>
                        </a:rPr>
                        <a:t>Result</a:t>
                      </a:r>
                      <a:endParaRPr lang="en-US" sz="1400" b="1" kern="1200" dirty="0">
                        <a:solidFill>
                          <a:schemeClr val="lt1"/>
                        </a:solidFill>
                        <a:latin typeface="Times New Roman" panose="02020603050405020304" pitchFamily="18" charset="0"/>
                        <a:ea typeface="+mn-ea"/>
                        <a:cs typeface="Times New Roman" panose="02020603050405020304" pitchFamily="18" charset="0"/>
                      </a:endParaRPr>
                    </a:p>
                  </a:txBody>
                  <a:tcPr anchor="ctr"/>
                </a:tc>
                <a:extLst>
                  <a:ext uri="{0D108BD9-81ED-4DB2-BD59-A6C34878D82A}">
                    <a16:rowId xmlns:a16="http://schemas.microsoft.com/office/drawing/2014/main" val="1414388479"/>
                  </a:ext>
                </a:extLst>
              </a:tr>
              <a:tr h="389261">
                <a:tc>
                  <a:txBody>
                    <a:bodyPr/>
                    <a:lstStyle/>
                    <a:p>
                      <a:pPr algn="ctr"/>
                      <a:r>
                        <a:rPr lang="en-US" sz="1400" dirty="0"/>
                        <a:t>Aggressive Right Curve</a:t>
                      </a:r>
                    </a:p>
                  </a:txBody>
                  <a:tcPr anchor="ctr"/>
                </a:tc>
                <a:tc>
                  <a:txBody>
                    <a:bodyPr/>
                    <a:lstStyle/>
                    <a:p>
                      <a:r>
                        <a:rPr lang="en-US" sz="1400" dirty="0"/>
                        <a:t>E1</a:t>
                      </a:r>
                    </a:p>
                  </a:txBody>
                  <a:tcPr/>
                </a:tc>
                <a:extLst>
                  <a:ext uri="{0D108BD9-81ED-4DB2-BD59-A6C34878D82A}">
                    <a16:rowId xmlns:a16="http://schemas.microsoft.com/office/drawing/2014/main" val="1723456590"/>
                  </a:ext>
                </a:extLst>
              </a:tr>
              <a:tr h="389261">
                <a:tc>
                  <a:txBody>
                    <a:bodyPr/>
                    <a:lstStyle/>
                    <a:p>
                      <a:pPr algn="ctr"/>
                      <a:r>
                        <a:rPr lang="en-US" sz="1400" dirty="0"/>
                        <a:t>Aggressive Left Curve</a:t>
                      </a:r>
                    </a:p>
                  </a:txBody>
                  <a:tcPr anchor="ctr"/>
                </a:tc>
                <a:tc>
                  <a:txBody>
                    <a:bodyPr/>
                    <a:lstStyle/>
                    <a:p>
                      <a:r>
                        <a:rPr lang="en-US" sz="1400" dirty="0"/>
                        <a:t>E2</a:t>
                      </a:r>
                    </a:p>
                  </a:txBody>
                  <a:tcPr/>
                </a:tc>
                <a:extLst>
                  <a:ext uri="{0D108BD9-81ED-4DB2-BD59-A6C34878D82A}">
                    <a16:rowId xmlns:a16="http://schemas.microsoft.com/office/drawing/2014/main" val="3749593023"/>
                  </a:ext>
                </a:extLst>
              </a:tr>
              <a:tr h="389261">
                <a:tc>
                  <a:txBody>
                    <a:bodyPr/>
                    <a:lstStyle/>
                    <a:p>
                      <a:pPr algn="ctr"/>
                      <a:r>
                        <a:rPr lang="en-US" sz="1400" dirty="0"/>
                        <a:t>Event No Aggressive</a:t>
                      </a:r>
                    </a:p>
                  </a:txBody>
                  <a:tcPr anchor="ctr"/>
                </a:tc>
                <a:tc>
                  <a:txBody>
                    <a:bodyPr/>
                    <a:lstStyle/>
                    <a:p>
                      <a:r>
                        <a:rPr lang="en-US" sz="1400" dirty="0"/>
                        <a:t>E3</a:t>
                      </a:r>
                    </a:p>
                  </a:txBody>
                  <a:tcPr/>
                </a:tc>
                <a:extLst>
                  <a:ext uri="{0D108BD9-81ED-4DB2-BD59-A6C34878D82A}">
                    <a16:rowId xmlns:a16="http://schemas.microsoft.com/office/drawing/2014/main" val="1044119171"/>
                  </a:ext>
                </a:extLst>
              </a:tr>
              <a:tr h="343421">
                <a:tc>
                  <a:txBody>
                    <a:bodyPr/>
                    <a:lstStyle/>
                    <a:p>
                      <a:pPr algn="ctr"/>
                      <a:r>
                        <a:rPr lang="en-US" sz="1400" dirty="0"/>
                        <a:t> Exchange Aggressive Lane</a:t>
                      </a:r>
                    </a:p>
                  </a:txBody>
                  <a:tcPr anchor="ctr"/>
                </a:tc>
                <a:tc>
                  <a:txBody>
                    <a:bodyPr/>
                    <a:lstStyle/>
                    <a:p>
                      <a:r>
                        <a:rPr lang="en-US" sz="1400" dirty="0"/>
                        <a:t>E4</a:t>
                      </a:r>
                    </a:p>
                  </a:txBody>
                  <a:tcPr/>
                </a:tc>
                <a:extLst>
                  <a:ext uri="{0D108BD9-81ED-4DB2-BD59-A6C34878D82A}">
                    <a16:rowId xmlns:a16="http://schemas.microsoft.com/office/drawing/2014/main" val="4223875092"/>
                  </a:ext>
                </a:extLst>
              </a:tr>
              <a:tr h="358169">
                <a:tc>
                  <a:txBody>
                    <a:bodyPr/>
                    <a:lstStyle/>
                    <a:p>
                      <a:pPr algn="ctr"/>
                      <a:r>
                        <a:rPr lang="en-US" sz="1400" dirty="0"/>
                        <a:t> Aggressive Breaking</a:t>
                      </a:r>
                    </a:p>
                  </a:txBody>
                  <a:tcPr anchor="ctr"/>
                </a:tc>
                <a:tc>
                  <a:txBody>
                    <a:bodyPr/>
                    <a:lstStyle/>
                    <a:p>
                      <a:r>
                        <a:rPr lang="en-US" sz="1400" dirty="0"/>
                        <a:t>E5</a:t>
                      </a:r>
                    </a:p>
                  </a:txBody>
                  <a:tcPr/>
                </a:tc>
                <a:extLst>
                  <a:ext uri="{0D108BD9-81ED-4DB2-BD59-A6C34878D82A}">
                    <a16:rowId xmlns:a16="http://schemas.microsoft.com/office/drawing/2014/main" val="117383827"/>
                  </a:ext>
                </a:extLst>
              </a:tr>
              <a:tr h="301895">
                <a:tc>
                  <a:txBody>
                    <a:bodyPr/>
                    <a:lstStyle/>
                    <a:p>
                      <a:pPr algn="ctr"/>
                      <a:r>
                        <a:rPr lang="en-US" sz="1400" dirty="0"/>
                        <a:t> Aggressive Acceleration</a:t>
                      </a:r>
                    </a:p>
                  </a:txBody>
                  <a:tcPr anchor="ctr"/>
                </a:tc>
                <a:tc>
                  <a:txBody>
                    <a:bodyPr/>
                    <a:lstStyle/>
                    <a:p>
                      <a:r>
                        <a:rPr lang="en-US" sz="1400" dirty="0"/>
                        <a:t>E6</a:t>
                      </a:r>
                    </a:p>
                  </a:txBody>
                  <a:tcPr/>
                </a:tc>
                <a:extLst>
                  <a:ext uri="{0D108BD9-81ED-4DB2-BD59-A6C34878D82A}">
                    <a16:rowId xmlns:a16="http://schemas.microsoft.com/office/drawing/2014/main" val="1476709853"/>
                  </a:ext>
                </a:extLst>
              </a:tr>
              <a:tr h="283093">
                <a:tc>
                  <a:txBody>
                    <a:bodyPr/>
                    <a:lstStyle/>
                    <a:p>
                      <a:pPr algn="ctr"/>
                      <a:r>
                        <a:rPr lang="en-US" sz="1400" dirty="0"/>
                        <a:t> Rate</a:t>
                      </a:r>
                    </a:p>
                  </a:txBody>
                  <a:tcPr anchor="ctr"/>
                </a:tc>
                <a:tc>
                  <a:txBody>
                    <a:bodyPr/>
                    <a:lstStyle/>
                    <a:p>
                      <a:r>
                        <a:rPr lang="en-US" sz="1400" dirty="0"/>
                        <a:t>Y</a:t>
                      </a:r>
                    </a:p>
                  </a:txBody>
                  <a:tcPr/>
                </a:tc>
                <a:extLst>
                  <a:ext uri="{0D108BD9-81ED-4DB2-BD59-A6C34878D82A}">
                    <a16:rowId xmlns:a16="http://schemas.microsoft.com/office/drawing/2014/main" val="4252321587"/>
                  </a:ext>
                </a:extLst>
              </a:tr>
              <a:tr h="283093">
                <a:tc>
                  <a:txBody>
                    <a:bodyPr/>
                    <a:lstStyle/>
                    <a:p>
                      <a:pPr algn="ctr"/>
                      <a:r>
                        <a:rPr lang="en-US" sz="1400" dirty="0"/>
                        <a:t>Evaluation</a:t>
                      </a:r>
                    </a:p>
                  </a:txBody>
                  <a:tcPr anchor="ctr"/>
                </a:tc>
                <a:tc>
                  <a:txBody>
                    <a:bodyPr/>
                    <a:lstStyle/>
                    <a:p>
                      <a:r>
                        <a:rPr lang="en-US" sz="1400" dirty="0"/>
                        <a:t>Class</a:t>
                      </a:r>
                    </a:p>
                  </a:txBody>
                  <a:tcPr/>
                </a:tc>
                <a:extLst>
                  <a:ext uri="{0D108BD9-81ED-4DB2-BD59-A6C34878D82A}">
                    <a16:rowId xmlns:a16="http://schemas.microsoft.com/office/drawing/2014/main" val="3367257437"/>
                  </a:ext>
                </a:extLst>
              </a:tr>
            </a:tbl>
          </a:graphicData>
        </a:graphic>
      </p:graphicFrame>
      <p:sp>
        <p:nvSpPr>
          <p:cNvPr id="18" name="TextBox 17">
            <a:extLst>
              <a:ext uri="{FF2B5EF4-FFF2-40B4-BE49-F238E27FC236}">
                <a16:creationId xmlns:a16="http://schemas.microsoft.com/office/drawing/2014/main" id="{4713F972-C7D8-4C6A-84DE-4C7BD6708BA8}"/>
              </a:ext>
            </a:extLst>
          </p:cNvPr>
          <p:cNvSpPr txBox="1"/>
          <p:nvPr/>
        </p:nvSpPr>
        <p:spPr>
          <a:xfrm>
            <a:off x="984069" y="5692236"/>
            <a:ext cx="4586670" cy="338554"/>
          </a:xfrm>
          <a:prstGeom prst="rect">
            <a:avLst/>
          </a:prstGeom>
          <a:noFill/>
        </p:spPr>
        <p:txBody>
          <a:bodyPr wrap="square" rtlCol="0">
            <a:spAutoFit/>
          </a:bodyPr>
          <a:lstStyle/>
          <a:p>
            <a:r>
              <a:rPr lang="en-US" sz="1600" dirty="0">
                <a:solidFill>
                  <a:srgbClr val="0B263B"/>
                </a:solidFill>
              </a:rPr>
              <a:t>Y = (-(E1+E2+E4+E5+E6)+4*E3+100)/500)</a:t>
            </a:r>
          </a:p>
        </p:txBody>
      </p:sp>
      <p:grpSp>
        <p:nvGrpSpPr>
          <p:cNvPr id="3" name="Group 2">
            <a:extLst>
              <a:ext uri="{FF2B5EF4-FFF2-40B4-BE49-F238E27FC236}">
                <a16:creationId xmlns:a16="http://schemas.microsoft.com/office/drawing/2014/main" id="{38184AE9-2F8C-4D06-8809-CD78B3DDFB76}"/>
              </a:ext>
            </a:extLst>
          </p:cNvPr>
          <p:cNvGrpSpPr/>
          <p:nvPr/>
        </p:nvGrpSpPr>
        <p:grpSpPr>
          <a:xfrm>
            <a:off x="6054048" y="1509014"/>
            <a:ext cx="5329619" cy="4692518"/>
            <a:chOff x="6054048" y="1509014"/>
            <a:chExt cx="5329619" cy="4692518"/>
          </a:xfrm>
        </p:grpSpPr>
        <p:pic>
          <p:nvPicPr>
            <p:cNvPr id="4" name="Graphic 3" descr="Star">
              <a:extLst>
                <a:ext uri="{FF2B5EF4-FFF2-40B4-BE49-F238E27FC236}">
                  <a16:creationId xmlns:a16="http://schemas.microsoft.com/office/drawing/2014/main" id="{A4E9C94B-AA66-454A-B115-7115BE9DEBC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48549" y="2341150"/>
              <a:ext cx="676478" cy="676478"/>
            </a:xfrm>
            <a:prstGeom prst="rect">
              <a:avLst/>
            </a:prstGeom>
          </p:spPr>
        </p:pic>
        <p:pic>
          <p:nvPicPr>
            <p:cNvPr id="8" name="Graphic 7" descr="Star">
              <a:extLst>
                <a:ext uri="{FF2B5EF4-FFF2-40B4-BE49-F238E27FC236}">
                  <a16:creationId xmlns:a16="http://schemas.microsoft.com/office/drawing/2014/main" id="{39A16CFB-45C7-4C49-8122-16BDCC75C6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07189" y="2341150"/>
              <a:ext cx="676478" cy="676478"/>
            </a:xfrm>
            <a:prstGeom prst="rect">
              <a:avLst/>
            </a:prstGeom>
          </p:spPr>
        </p:pic>
        <p:pic>
          <p:nvPicPr>
            <p:cNvPr id="9" name="Graphic 8" descr="Star">
              <a:extLst>
                <a:ext uri="{FF2B5EF4-FFF2-40B4-BE49-F238E27FC236}">
                  <a16:creationId xmlns:a16="http://schemas.microsoft.com/office/drawing/2014/main" id="{634CBC51-D06B-4F47-9C0A-BE63172AB58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17529" y="2341150"/>
              <a:ext cx="676478" cy="676478"/>
            </a:xfrm>
            <a:prstGeom prst="rect">
              <a:avLst/>
            </a:prstGeom>
          </p:spPr>
        </p:pic>
        <p:pic>
          <p:nvPicPr>
            <p:cNvPr id="10" name="Graphic 9" descr="Star">
              <a:extLst>
                <a:ext uri="{FF2B5EF4-FFF2-40B4-BE49-F238E27FC236}">
                  <a16:creationId xmlns:a16="http://schemas.microsoft.com/office/drawing/2014/main" id="{AA2D3866-A9EF-4535-8C05-D99122C0540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27869" y="2341150"/>
              <a:ext cx="676478" cy="676478"/>
            </a:xfrm>
            <a:prstGeom prst="rect">
              <a:avLst/>
            </a:prstGeom>
          </p:spPr>
        </p:pic>
        <p:pic>
          <p:nvPicPr>
            <p:cNvPr id="11" name="Graphic 10" descr="Star">
              <a:extLst>
                <a:ext uri="{FF2B5EF4-FFF2-40B4-BE49-F238E27FC236}">
                  <a16:creationId xmlns:a16="http://schemas.microsoft.com/office/drawing/2014/main" id="{CB8F204D-497E-4A61-B5CD-50406BC82A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438209" y="2341150"/>
              <a:ext cx="676478" cy="676478"/>
            </a:xfrm>
            <a:prstGeom prst="rect">
              <a:avLst/>
            </a:prstGeom>
          </p:spPr>
        </p:pic>
        <p:sp>
          <p:nvSpPr>
            <p:cNvPr id="6" name="TextBox 5">
              <a:extLst>
                <a:ext uri="{FF2B5EF4-FFF2-40B4-BE49-F238E27FC236}">
                  <a16:creationId xmlns:a16="http://schemas.microsoft.com/office/drawing/2014/main" id="{7BEF905B-A664-4A70-B997-BA6BD1BB4D53}"/>
                </a:ext>
              </a:extLst>
            </p:cNvPr>
            <p:cNvSpPr txBox="1"/>
            <p:nvPr/>
          </p:nvSpPr>
          <p:spPr>
            <a:xfrm>
              <a:off x="6248400" y="3339210"/>
              <a:ext cx="4458789" cy="2862322"/>
            </a:xfrm>
            <a:prstGeom prst="rect">
              <a:avLst/>
            </a:prstGeom>
            <a:noFill/>
          </p:spPr>
          <p:txBody>
            <a:bodyPr wrap="square" rtlCol="0">
              <a:spAutoFit/>
            </a:bodyPr>
            <a:lstStyle/>
            <a:p>
              <a:pPr marL="285750" indent="-285750">
                <a:buFont typeface="Wingdings" panose="05000000000000000000" pitchFamily="2" charset="2"/>
                <a:buChar char="§"/>
              </a:pPr>
              <a:r>
                <a:rPr lang="en-US" dirty="0">
                  <a:solidFill>
                    <a:srgbClr val="C00000"/>
                  </a:solidFill>
                </a:rPr>
                <a:t>Dangerous</a:t>
              </a:r>
            </a:p>
            <a:p>
              <a:pPr marL="742950" lvl="1" indent="-285750">
                <a:buFont typeface="Wingdings" panose="05000000000000000000" pitchFamily="2" charset="2"/>
                <a:buChar char="§"/>
              </a:pPr>
              <a:r>
                <a:rPr lang="en-US" dirty="0">
                  <a:solidFill>
                    <a:srgbClr val="C00000"/>
                  </a:solidFill>
                </a:rPr>
                <a:t>Less than 35%</a:t>
              </a:r>
            </a:p>
            <a:p>
              <a:pPr marL="285750" indent="-285750">
                <a:buFont typeface="Wingdings" panose="05000000000000000000" pitchFamily="2" charset="2"/>
                <a:buChar char="§"/>
              </a:pPr>
              <a:r>
                <a:rPr lang="en-US" dirty="0">
                  <a:solidFill>
                    <a:srgbClr val="FF9933"/>
                  </a:solidFill>
                </a:rPr>
                <a:t>Bad</a:t>
              </a:r>
            </a:p>
            <a:p>
              <a:pPr marL="742950" lvl="1" indent="-285750">
                <a:buFont typeface="Wingdings" panose="05000000000000000000" pitchFamily="2" charset="2"/>
                <a:buChar char="§"/>
              </a:pPr>
              <a:r>
                <a:rPr lang="en-US" dirty="0">
                  <a:solidFill>
                    <a:srgbClr val="FF9933"/>
                  </a:solidFill>
                </a:rPr>
                <a:t>35 : 50%</a:t>
              </a:r>
            </a:p>
            <a:p>
              <a:pPr marL="285750" indent="-285750">
                <a:buFont typeface="Wingdings" panose="05000000000000000000" pitchFamily="2" charset="2"/>
                <a:buChar char="§"/>
              </a:pPr>
              <a:r>
                <a:rPr lang="en-US" dirty="0">
                  <a:solidFill>
                    <a:srgbClr val="FDC200"/>
                  </a:solidFill>
                </a:rPr>
                <a:t>Not Bad</a:t>
              </a:r>
            </a:p>
            <a:p>
              <a:pPr marL="742950" lvl="1" indent="-285750">
                <a:buFont typeface="Wingdings" panose="05000000000000000000" pitchFamily="2" charset="2"/>
                <a:buChar char="§"/>
              </a:pPr>
              <a:r>
                <a:rPr lang="en-US" dirty="0">
                  <a:solidFill>
                    <a:srgbClr val="FDC200"/>
                  </a:solidFill>
                </a:rPr>
                <a:t>50: 65%</a:t>
              </a:r>
            </a:p>
            <a:p>
              <a:pPr marL="285750" indent="-285750">
                <a:buFont typeface="Wingdings" panose="05000000000000000000" pitchFamily="2" charset="2"/>
                <a:buChar char="§"/>
              </a:pPr>
              <a:r>
                <a:rPr lang="en-US" dirty="0">
                  <a:solidFill>
                    <a:srgbClr val="00B050"/>
                  </a:solidFill>
                </a:rPr>
                <a:t>Good</a:t>
              </a:r>
            </a:p>
            <a:p>
              <a:pPr marL="742950" lvl="1" indent="-285750">
                <a:buFont typeface="Wingdings" panose="05000000000000000000" pitchFamily="2" charset="2"/>
                <a:buChar char="§"/>
              </a:pPr>
              <a:r>
                <a:rPr lang="en-US" dirty="0">
                  <a:solidFill>
                    <a:srgbClr val="00B050"/>
                  </a:solidFill>
                </a:rPr>
                <a:t>65: 85%</a:t>
              </a:r>
            </a:p>
            <a:p>
              <a:pPr marL="285750" indent="-285750">
                <a:buFont typeface="Wingdings" panose="05000000000000000000" pitchFamily="2" charset="2"/>
                <a:buChar char="§"/>
              </a:pPr>
              <a:r>
                <a:rPr lang="en-US" dirty="0">
                  <a:solidFill>
                    <a:srgbClr val="08684E"/>
                  </a:solidFill>
                </a:rPr>
                <a:t>Perfect</a:t>
              </a:r>
            </a:p>
            <a:p>
              <a:pPr marL="742950" lvl="1" indent="-285750">
                <a:buFont typeface="Wingdings" panose="05000000000000000000" pitchFamily="2" charset="2"/>
                <a:buChar char="§"/>
              </a:pPr>
              <a:r>
                <a:rPr lang="en-US" dirty="0">
                  <a:solidFill>
                    <a:srgbClr val="08684E"/>
                  </a:solidFill>
                </a:rPr>
                <a:t>Greater than 85%</a:t>
              </a:r>
            </a:p>
          </p:txBody>
        </p:sp>
        <p:sp>
          <p:nvSpPr>
            <p:cNvPr id="20" name="TextBox 19">
              <a:extLst>
                <a:ext uri="{FF2B5EF4-FFF2-40B4-BE49-F238E27FC236}">
                  <a16:creationId xmlns:a16="http://schemas.microsoft.com/office/drawing/2014/main" id="{DFF47A7A-1761-4C91-BD85-8179C347B242}"/>
                </a:ext>
              </a:extLst>
            </p:cNvPr>
            <p:cNvSpPr txBox="1"/>
            <p:nvPr/>
          </p:nvSpPr>
          <p:spPr>
            <a:xfrm>
              <a:off x="6054048" y="1509014"/>
              <a:ext cx="2568024" cy="369332"/>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B263B"/>
                  </a:solidFill>
                </a:rPr>
                <a:t>Class</a:t>
              </a:r>
            </a:p>
          </p:txBody>
        </p:sp>
      </p:grpSp>
    </p:spTree>
    <p:extLst>
      <p:ext uri="{BB962C8B-B14F-4D97-AF65-F5344CB8AC3E}">
        <p14:creationId xmlns:p14="http://schemas.microsoft.com/office/powerpoint/2010/main" val="559958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781684" y="3609868"/>
            <a:ext cx="4622334" cy="358560"/>
          </a:xfrm>
          <a:prstGeom prst="rect">
            <a:avLst/>
          </a:prstGeom>
          <a:solidFill>
            <a:schemeClr val="accent3"/>
          </a:solidFill>
        </p:spPr>
        <p:txBody>
          <a:bodyPr wrap="square" lIns="36000" tIns="0" rIns="36000" bIns="0" rtlCol="0">
            <a:spAutoFit/>
          </a:bodyPr>
          <a:lstStyle/>
          <a:p>
            <a:pPr>
              <a:lnSpc>
                <a:spcPts val="3000"/>
              </a:lnSpc>
            </a:pPr>
            <a:r>
              <a:rPr lang="en-US" altLang="ko-KR" sz="2400" dirty="0">
                <a:solidFill>
                  <a:schemeClr val="bg1"/>
                </a:solidFill>
              </a:rPr>
              <a:t>Mohamed </a:t>
            </a:r>
            <a:r>
              <a:rPr lang="en-US" altLang="ko-KR" sz="2400" dirty="0" err="1">
                <a:solidFill>
                  <a:schemeClr val="bg1"/>
                </a:solidFill>
              </a:rPr>
              <a:t>Mosad</a:t>
            </a:r>
            <a:r>
              <a:rPr lang="en-US" altLang="ko-KR" sz="2400" dirty="0">
                <a:solidFill>
                  <a:schemeClr val="bg1"/>
                </a:solidFill>
              </a:rPr>
              <a:t> Mostafa Aman</a:t>
            </a:r>
            <a:endParaRPr lang="ko-KR" altLang="en-US" sz="2400" dirty="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345224" y="541628"/>
            <a:ext cx="3944141" cy="1754326"/>
          </a:xfrm>
          <a:prstGeom prst="rect">
            <a:avLst/>
          </a:prstGeom>
        </p:spPr>
        <p:txBody>
          <a:bodyPr wrap="square">
            <a:spAutoFit/>
          </a:bodyPr>
          <a:lstStyle/>
          <a:p>
            <a:r>
              <a:rPr lang="en-US" altLang="ko-KR" sz="5400" b="1" dirty="0">
                <a:solidFill>
                  <a:schemeClr val="tx1">
                    <a:lumMod val="75000"/>
                    <a:lumOff val="25000"/>
                  </a:schemeClr>
                </a:solidFill>
                <a:latin typeface="+mj-lt"/>
              </a:rPr>
              <a:t>Meet Our </a:t>
            </a:r>
            <a:r>
              <a:rPr lang="en-US" altLang="ko-KR" sz="5400" b="1" dirty="0">
                <a:solidFill>
                  <a:schemeClr val="accent3"/>
                </a:solidFill>
                <a:latin typeface="+mj-lt"/>
              </a:rPr>
              <a:t>Team</a:t>
            </a:r>
            <a:endParaRPr lang="ko-KR" altLang="en-US" sz="5400" dirty="0">
              <a:solidFill>
                <a:schemeClr val="accent3"/>
              </a:solidFill>
              <a:latin typeface="+mj-lt"/>
            </a:endParaRPr>
          </a:p>
        </p:txBody>
      </p:sp>
      <p:sp>
        <p:nvSpPr>
          <p:cNvPr id="8" name="TextBox 7">
            <a:extLst>
              <a:ext uri="{FF2B5EF4-FFF2-40B4-BE49-F238E27FC236}">
                <a16:creationId xmlns:a16="http://schemas.microsoft.com/office/drawing/2014/main" id="{68D4EC2B-5E56-4A80-A455-9703D5892FC6}"/>
              </a:ext>
            </a:extLst>
          </p:cNvPr>
          <p:cNvSpPr txBox="1"/>
          <p:nvPr/>
        </p:nvSpPr>
        <p:spPr>
          <a:xfrm>
            <a:off x="7093159" y="6008595"/>
            <a:ext cx="1224136" cy="307777"/>
          </a:xfrm>
          <a:prstGeom prst="rect">
            <a:avLst/>
          </a:prstGeom>
          <a:noFill/>
        </p:spPr>
        <p:txBody>
          <a:bodyPr wrap="square" rtlCol="0" anchor="ctr">
            <a:spAutoFit/>
          </a:bodyPr>
          <a:lstStyle/>
          <a:p>
            <a:r>
              <a:rPr lang="en-US" altLang="ko-KR" sz="1400" dirty="0">
                <a:solidFill>
                  <a:schemeClr val="tx1">
                    <a:lumMod val="75000"/>
                    <a:lumOff val="25000"/>
                  </a:schemeClr>
                </a:solidFill>
              </a:rPr>
              <a:t>/mosad1998</a:t>
            </a:r>
            <a:endParaRPr lang="ko-KR" altLang="en-US" sz="1400" dirty="0">
              <a:solidFill>
                <a:schemeClr val="tx1">
                  <a:lumMod val="75000"/>
                  <a:lumOff val="25000"/>
                </a:schemeClr>
              </a:solidFill>
            </a:endParaRPr>
          </a:p>
        </p:txBody>
      </p:sp>
      <p:sp>
        <p:nvSpPr>
          <p:cNvPr id="9" name="TextBox 8">
            <a:extLst>
              <a:ext uri="{FF2B5EF4-FFF2-40B4-BE49-F238E27FC236}">
                <a16:creationId xmlns:a16="http://schemas.microsoft.com/office/drawing/2014/main" id="{0133F271-BCD7-432A-A315-FEC9EFF9FA52}"/>
              </a:ext>
            </a:extLst>
          </p:cNvPr>
          <p:cNvSpPr txBox="1"/>
          <p:nvPr/>
        </p:nvSpPr>
        <p:spPr>
          <a:xfrm>
            <a:off x="9924189" y="6011311"/>
            <a:ext cx="1325447" cy="307777"/>
          </a:xfrm>
          <a:prstGeom prst="rect">
            <a:avLst/>
          </a:prstGeom>
          <a:noFill/>
        </p:spPr>
        <p:txBody>
          <a:bodyPr wrap="square" rtlCol="0" anchor="ctr">
            <a:spAutoFit/>
          </a:bodyPr>
          <a:lstStyle/>
          <a:p>
            <a:r>
              <a:rPr lang="en-US" altLang="ko-KR" sz="1400" dirty="0">
                <a:solidFill>
                  <a:schemeClr val="tx1">
                    <a:lumMod val="75000"/>
                    <a:lumOff val="25000"/>
                  </a:schemeClr>
                </a:solidFill>
              </a:rPr>
              <a:t>@mosad1998</a:t>
            </a:r>
            <a:endParaRPr lang="ko-KR" altLang="en-US" sz="1400" dirty="0">
              <a:solidFill>
                <a:schemeClr val="tx1">
                  <a:lumMod val="75000"/>
                  <a:lumOff val="25000"/>
                </a:schemeClr>
              </a:solidFill>
            </a:endParaRPr>
          </a:p>
        </p:txBody>
      </p:sp>
      <p:sp>
        <p:nvSpPr>
          <p:cNvPr id="10" name="Rounded Rectangle 2">
            <a:extLst>
              <a:ext uri="{FF2B5EF4-FFF2-40B4-BE49-F238E27FC236}">
                <a16:creationId xmlns:a16="http://schemas.microsoft.com/office/drawing/2014/main" id="{1D02A3ED-7CDD-4BAF-9704-EC7734DD3987}"/>
              </a:ext>
            </a:extLst>
          </p:cNvPr>
          <p:cNvSpPr/>
          <p:nvPr/>
        </p:nvSpPr>
        <p:spPr>
          <a:xfrm>
            <a:off x="9578722" y="6006744"/>
            <a:ext cx="311477" cy="311477"/>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Rounded Rectangle 3">
            <a:extLst>
              <a:ext uri="{FF2B5EF4-FFF2-40B4-BE49-F238E27FC236}">
                <a16:creationId xmlns:a16="http://schemas.microsoft.com/office/drawing/2014/main" id="{8A8226D3-DDD7-47C9-B0E6-3FA2FFE01C30}"/>
              </a:ext>
            </a:extLst>
          </p:cNvPr>
          <p:cNvSpPr/>
          <p:nvPr/>
        </p:nvSpPr>
        <p:spPr>
          <a:xfrm>
            <a:off x="6781684" y="6006744"/>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15" name="Picture Placeholder 14">
            <a:extLst>
              <a:ext uri="{FF2B5EF4-FFF2-40B4-BE49-F238E27FC236}">
                <a16:creationId xmlns:a16="http://schemas.microsoft.com/office/drawing/2014/main" id="{136C4385-6E2A-4767-85DF-C559AC0E756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744" t="9998" r="2744" b="15002"/>
          <a:stretch/>
        </p:blipFill>
        <p:spPr>
          <a:xfrm>
            <a:off x="1645340" y="1997014"/>
            <a:ext cx="3017520" cy="3017520"/>
          </a:xfrm>
        </p:spPr>
      </p:pic>
      <p:sp>
        <p:nvSpPr>
          <p:cNvPr id="2" name="TextBox 3">
            <a:extLst>
              <a:ext uri="{FF2B5EF4-FFF2-40B4-BE49-F238E27FC236}">
                <a16:creationId xmlns:a16="http://schemas.microsoft.com/office/drawing/2014/main" id="{78E69A67-84CD-4A51-8278-DB3EFEE5E357}"/>
              </a:ext>
            </a:extLst>
          </p:cNvPr>
          <p:cNvSpPr txBox="1"/>
          <p:nvPr/>
        </p:nvSpPr>
        <p:spPr>
          <a:xfrm>
            <a:off x="7062982" y="3993218"/>
            <a:ext cx="2290744" cy="369781"/>
          </a:xfrm>
          <a:prstGeom prst="rect">
            <a:avLst/>
          </a:prstGeom>
          <a:solidFill>
            <a:schemeClr val="tx2">
              <a:lumMod val="60000"/>
              <a:lumOff val="40000"/>
            </a:schemeClr>
          </a:solidFill>
          <a:ln>
            <a:solidFill>
              <a:schemeClr val="bg1"/>
            </a:solidFill>
          </a:ln>
        </p:spPr>
        <p:txBody>
          <a:bodyPr wrap="square" lIns="36000" tIns="0" rIns="36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00"/>
              </a:lnSpc>
            </a:pPr>
            <a:r>
              <a:rPr lang="en-US" altLang="ko-KR" sz="2400" dirty="0">
                <a:solidFill>
                  <a:schemeClr val="bg1"/>
                </a:solidFill>
              </a:rPr>
              <a:t>Hardware Team</a:t>
            </a:r>
            <a:endParaRPr lang="ko-KR" altLang="en-US" sz="2400" dirty="0">
              <a:solidFill>
                <a:schemeClr val="bg1"/>
              </a:solidFill>
            </a:endParaRPr>
          </a:p>
        </p:txBody>
      </p:sp>
    </p:spTree>
    <p:extLst>
      <p:ext uri="{BB962C8B-B14F-4D97-AF65-F5344CB8AC3E}">
        <p14:creationId xmlns:p14="http://schemas.microsoft.com/office/powerpoint/2010/main" val="141078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130CB-093D-463E-B6A6-73349441F614}"/>
              </a:ext>
            </a:extLst>
          </p:cNvPr>
          <p:cNvSpPr/>
          <p:nvPr/>
        </p:nvSpPr>
        <p:spPr>
          <a:xfrm>
            <a:off x="0" y="-8709"/>
            <a:ext cx="12192000" cy="1196962"/>
          </a:xfrm>
          <a:prstGeom prst="rect">
            <a:avLst/>
          </a:prstGeom>
          <a:solidFill>
            <a:srgbClr val="0B263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GUI</a:t>
            </a:r>
          </a:p>
        </p:txBody>
      </p:sp>
      <p:pic>
        <p:nvPicPr>
          <p:cNvPr id="5" name="Graphic 4" descr="Browser window">
            <a:extLst>
              <a:ext uri="{FF2B5EF4-FFF2-40B4-BE49-F238E27FC236}">
                <a16:creationId xmlns:a16="http://schemas.microsoft.com/office/drawing/2014/main" id="{9E9291E0-20AC-46F9-AAB0-E43ED19954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7166" y="132572"/>
            <a:ext cx="914400" cy="914400"/>
          </a:xfrm>
          <a:prstGeom prst="rect">
            <a:avLst/>
          </a:prstGeom>
        </p:spPr>
      </p:pic>
      <p:pic>
        <p:nvPicPr>
          <p:cNvPr id="12" name="Graphic 11" descr="Office worker">
            <a:extLst>
              <a:ext uri="{FF2B5EF4-FFF2-40B4-BE49-F238E27FC236}">
                <a16:creationId xmlns:a16="http://schemas.microsoft.com/office/drawing/2014/main" id="{BC9639A2-62E6-41A4-8122-EA044F5A06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0434" y="130161"/>
            <a:ext cx="914400" cy="914400"/>
          </a:xfrm>
          <a:prstGeom prst="rect">
            <a:avLst/>
          </a:prstGeom>
        </p:spPr>
      </p:pic>
      <p:sp>
        <p:nvSpPr>
          <p:cNvPr id="6" name="TextBox 5">
            <a:extLst>
              <a:ext uri="{FF2B5EF4-FFF2-40B4-BE49-F238E27FC236}">
                <a16:creationId xmlns:a16="http://schemas.microsoft.com/office/drawing/2014/main" id="{23C0D8EB-3F03-46C5-A14A-BF5110F04E6B}"/>
              </a:ext>
            </a:extLst>
          </p:cNvPr>
          <p:cNvSpPr txBox="1"/>
          <p:nvPr/>
        </p:nvSpPr>
        <p:spPr>
          <a:xfrm>
            <a:off x="447908" y="1425136"/>
            <a:ext cx="5648092" cy="3370153"/>
          </a:xfrm>
          <a:prstGeom prst="rect">
            <a:avLst/>
          </a:prstGeom>
          <a:noFill/>
        </p:spPr>
        <p:txBody>
          <a:bodyPr wrap="square">
            <a:spAutoFit/>
          </a:bodyPr>
          <a:lstStyle/>
          <a:p>
            <a:pPr>
              <a:lnSpc>
                <a:spcPct val="250000"/>
              </a:lnSpc>
              <a:defRPr/>
            </a:pPr>
            <a:r>
              <a:rPr lang="en-US" sz="2400" b="1" dirty="0"/>
              <a:t>P</a:t>
            </a:r>
            <a:r>
              <a:rPr lang="en-US" sz="1800" dirty="0"/>
              <a:t>ython with Tkinter library was a good partner to build an interface provide to the user </a:t>
            </a:r>
          </a:p>
          <a:p>
            <a:pPr marL="285750" indent="-285750">
              <a:lnSpc>
                <a:spcPct val="250000"/>
              </a:lnSpc>
              <a:buFont typeface="Arial" panose="020B0604020202020204" pitchFamily="34" charset="0"/>
              <a:buChar char="•"/>
              <a:defRPr/>
            </a:pPr>
            <a:r>
              <a:rPr lang="en-US" sz="1800" dirty="0"/>
              <a:t>Select the model </a:t>
            </a:r>
          </a:p>
          <a:p>
            <a:pPr marL="285750" indent="-285750">
              <a:lnSpc>
                <a:spcPct val="250000"/>
              </a:lnSpc>
              <a:buFont typeface="Arial" panose="020B0604020202020204" pitchFamily="34" charset="0"/>
              <a:buChar char="•"/>
              <a:defRPr/>
            </a:pPr>
            <a:r>
              <a:rPr lang="en-US" sz="1800" dirty="0"/>
              <a:t>Load report (result)</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noProof="1">
                <a:solidFill>
                  <a:schemeClr val="bg1"/>
                </a:solidFill>
              </a:rPr>
              <a:t>Model applaing</a:t>
            </a:r>
          </a:p>
        </p:txBody>
      </p:sp>
      <p:pic>
        <p:nvPicPr>
          <p:cNvPr id="7" name="Picture 6">
            <a:extLst>
              <a:ext uri="{FF2B5EF4-FFF2-40B4-BE49-F238E27FC236}">
                <a16:creationId xmlns:a16="http://schemas.microsoft.com/office/drawing/2014/main" id="{BCB082B4-12FD-4687-AA5E-3F2B2787E840}"/>
              </a:ext>
            </a:extLst>
          </p:cNvPr>
          <p:cNvPicPr/>
          <p:nvPr/>
        </p:nvPicPr>
        <p:blipFill>
          <a:blip r:embed="rId6">
            <a:extLst>
              <a:ext uri="{28A0092B-C50C-407E-A947-70E740481C1C}">
                <a14:useLocalDpi xmlns:a14="http://schemas.microsoft.com/office/drawing/2010/main" val="0"/>
              </a:ext>
            </a:extLst>
          </a:blip>
          <a:stretch>
            <a:fillRect/>
          </a:stretch>
        </p:blipFill>
        <p:spPr>
          <a:xfrm>
            <a:off x="5196468" y="2588664"/>
            <a:ext cx="5899203" cy="38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A361F0F5-1889-4B7E-AC9B-E1041B7B87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3586" y="4697635"/>
            <a:ext cx="1660990" cy="1660990"/>
          </a:xfrm>
          <a:prstGeom prst="rect">
            <a:avLst/>
          </a:prstGeom>
        </p:spPr>
      </p:pic>
    </p:spTree>
    <p:extLst>
      <p:ext uri="{BB962C8B-B14F-4D97-AF65-F5344CB8AC3E}">
        <p14:creationId xmlns:p14="http://schemas.microsoft.com/office/powerpoint/2010/main" val="379343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F60D2-3049-4F61-A5E1-583079A34AC6}"/>
              </a:ext>
            </a:extLst>
          </p:cNvPr>
          <p:cNvSpPr>
            <a:spLocks noGrp="1"/>
          </p:cNvSpPr>
          <p:nvPr>
            <p:ph type="title"/>
          </p:nvPr>
        </p:nvSpPr>
        <p:spPr/>
        <p:txBody>
          <a:bodyPr anchor="ctr"/>
          <a:lstStyle/>
          <a:p>
            <a:r>
              <a:rPr lang="en-US" dirty="0"/>
              <a:t>Project Demo</a:t>
            </a:r>
          </a:p>
        </p:txBody>
      </p:sp>
      <p:pic>
        <p:nvPicPr>
          <p:cNvPr id="5" name="Project Demo ( Driver Behavior Based on Deep Learning )">
            <a:hlinkClick r:id="" action="ppaction://media"/>
            <a:extLst>
              <a:ext uri="{FF2B5EF4-FFF2-40B4-BE49-F238E27FC236}">
                <a16:creationId xmlns:a16="http://schemas.microsoft.com/office/drawing/2014/main" id="{8B59CB62-D56B-4D8C-9895-5272508EF47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91817" y="1400907"/>
            <a:ext cx="7887828" cy="4437139"/>
          </a:xfrm>
        </p:spPr>
      </p:pic>
      <p:sp>
        <p:nvSpPr>
          <p:cNvPr id="4" name="Text Placeholder 3">
            <a:extLst>
              <a:ext uri="{FF2B5EF4-FFF2-40B4-BE49-F238E27FC236}">
                <a16:creationId xmlns:a16="http://schemas.microsoft.com/office/drawing/2014/main" id="{20890CB0-F636-409A-9CA1-90C82E6D3CE7}"/>
              </a:ext>
            </a:extLst>
          </p:cNvPr>
          <p:cNvSpPr>
            <a:spLocks noGrp="1"/>
          </p:cNvSpPr>
          <p:nvPr>
            <p:ph type="body" sz="half" idx="2"/>
          </p:nvPr>
        </p:nvSpPr>
        <p:spPr/>
        <p:txBody>
          <a:bodyPr/>
          <a:lstStyle/>
          <a:p>
            <a:pPr marL="285750" indent="-285750">
              <a:buFont typeface="Courier New" panose="02070309020205020404" pitchFamily="49" charset="0"/>
              <a:buChar char="o"/>
            </a:pPr>
            <a:r>
              <a:rPr lang="en-US" dirty="0"/>
              <a:t>Load from Sensor</a:t>
            </a:r>
          </a:p>
          <a:p>
            <a:pPr marL="285750" indent="-285750">
              <a:buFont typeface="Courier New" panose="02070309020205020404" pitchFamily="49" charset="0"/>
              <a:buChar char="o"/>
            </a:pPr>
            <a:r>
              <a:rPr lang="en-US" dirty="0"/>
              <a:t>Save at Sheet</a:t>
            </a:r>
          </a:p>
          <a:p>
            <a:pPr marL="285750" indent="-285750">
              <a:buFont typeface="Courier New" panose="02070309020205020404" pitchFamily="49" charset="0"/>
              <a:buChar char="o"/>
            </a:pPr>
            <a:r>
              <a:rPr lang="en-US" dirty="0"/>
              <a:t>Upload To firebase</a:t>
            </a:r>
          </a:p>
          <a:p>
            <a:pPr marL="285750" indent="-285750">
              <a:buFont typeface="Courier New" panose="02070309020205020404" pitchFamily="49" charset="0"/>
              <a:buChar char="o"/>
            </a:pPr>
            <a:r>
              <a:rPr lang="en-US" dirty="0"/>
              <a:t>Run API Server</a:t>
            </a:r>
          </a:p>
          <a:p>
            <a:pPr marL="285750" indent="-285750">
              <a:buFont typeface="Courier New" panose="02070309020205020404" pitchFamily="49" charset="0"/>
              <a:buChar char="o"/>
            </a:pPr>
            <a:r>
              <a:rPr lang="en-US" dirty="0"/>
              <a:t>Run GUI</a:t>
            </a:r>
          </a:p>
          <a:p>
            <a:pPr marL="285750" indent="-285750">
              <a:buFont typeface="Courier New" panose="02070309020205020404" pitchFamily="49" charset="0"/>
              <a:buChar char="o"/>
            </a:pPr>
            <a:r>
              <a:rPr lang="en-US" dirty="0"/>
              <a:t>Test Models</a:t>
            </a:r>
          </a:p>
        </p:txBody>
      </p:sp>
    </p:spTree>
    <p:extLst>
      <p:ext uri="{BB962C8B-B14F-4D97-AF65-F5344CB8AC3E}">
        <p14:creationId xmlns:p14="http://schemas.microsoft.com/office/powerpoint/2010/main" val="387093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8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8CEC6EF-3D6C-421F-B82A-F3549DDDEB81}"/>
              </a:ext>
            </a:extLst>
          </p:cNvPr>
          <p:cNvSpPr/>
          <p:nvPr/>
        </p:nvSpPr>
        <p:spPr>
          <a:xfrm>
            <a:off x="0" y="2486551"/>
            <a:ext cx="12192000" cy="2110154"/>
          </a:xfrm>
          <a:prstGeom prst="rect">
            <a:avLst/>
          </a:prstGeom>
          <a:solidFill>
            <a:schemeClr val="accent5">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9E2714A-BE29-4E83-A155-D5802C472B0A}"/>
              </a:ext>
            </a:extLst>
          </p:cNvPr>
          <p:cNvSpPr txBox="1"/>
          <p:nvPr/>
        </p:nvSpPr>
        <p:spPr>
          <a:xfrm>
            <a:off x="-858764" y="3033797"/>
            <a:ext cx="12192000" cy="1015663"/>
          </a:xfrm>
          <a:prstGeom prst="rect">
            <a:avLst/>
          </a:prstGeom>
          <a:noFill/>
        </p:spPr>
        <p:txBody>
          <a:bodyPr wrap="square" rtlCol="0" anchor="ctr">
            <a:spAutoFit/>
          </a:bodyPr>
          <a:lstStyle/>
          <a:p>
            <a:pPr algn="ctr"/>
            <a:r>
              <a:rPr lang="en-US" altLang="ko-KR" sz="6000" dirty="0">
                <a:solidFill>
                  <a:schemeClr val="bg1"/>
                </a:solidFill>
                <a:latin typeface="Arial" panose="020B0604020202020204" pitchFamily="34" charset="0"/>
                <a:cs typeface="Arial" panose="020B0604020202020204" pitchFamily="34" charset="0"/>
              </a:rPr>
              <a:t>Thank You </a:t>
            </a:r>
            <a:endParaRPr lang="en-US" sz="6000" b="1" i="0" dirty="0">
              <a:solidFill>
                <a:srgbClr val="E8E7E3"/>
              </a:solidFill>
              <a:effectLst/>
              <a:latin typeface="Arial" panose="020B0604020202020204" pitchFamily="34" charset="0"/>
              <a:cs typeface="Arial" panose="020B0604020202020204" pitchFamily="34" charset="0"/>
            </a:endParaRPr>
          </a:p>
        </p:txBody>
      </p:sp>
      <p:pic>
        <p:nvPicPr>
          <p:cNvPr id="1028" name="Picture 4" descr="Folded Hands on Microsoft Windows 10 May 2019 Update">
            <a:extLst>
              <a:ext uri="{FF2B5EF4-FFF2-40B4-BE49-F238E27FC236}">
                <a16:creationId xmlns:a16="http://schemas.microsoft.com/office/drawing/2014/main" id="{589822E0-C342-4D6A-89B2-A4D17E25E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196" y="2877628"/>
            <a:ext cx="1102744" cy="110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781684" y="3609868"/>
            <a:ext cx="4946125" cy="358560"/>
          </a:xfrm>
          <a:prstGeom prst="rect">
            <a:avLst/>
          </a:prstGeom>
          <a:solidFill>
            <a:schemeClr val="accent3"/>
          </a:solidFill>
        </p:spPr>
        <p:txBody>
          <a:bodyPr wrap="square" lIns="36000" tIns="0" rIns="36000" bIns="0" rtlCol="0">
            <a:spAutoFit/>
          </a:bodyPr>
          <a:lstStyle/>
          <a:p>
            <a:pPr>
              <a:lnSpc>
                <a:spcPts val="3000"/>
              </a:lnSpc>
            </a:pPr>
            <a:r>
              <a:rPr lang="en-US" altLang="ko-KR" sz="2400" dirty="0" err="1">
                <a:solidFill>
                  <a:schemeClr val="bg1"/>
                </a:solidFill>
              </a:rPr>
              <a:t>Shrouk</a:t>
            </a:r>
            <a:r>
              <a:rPr lang="en-US" altLang="ko-KR" sz="2400" dirty="0">
                <a:solidFill>
                  <a:schemeClr val="bg1"/>
                </a:solidFill>
              </a:rPr>
              <a:t> Nabil Abd el-</a:t>
            </a:r>
            <a:r>
              <a:rPr lang="en-US" altLang="ko-KR" sz="2400" dirty="0" err="1">
                <a:solidFill>
                  <a:schemeClr val="bg1"/>
                </a:solidFill>
              </a:rPr>
              <a:t>aal</a:t>
            </a:r>
            <a:r>
              <a:rPr lang="en-US" altLang="ko-KR" sz="2400" dirty="0">
                <a:solidFill>
                  <a:schemeClr val="bg1"/>
                </a:solidFill>
              </a:rPr>
              <a:t> </a:t>
            </a:r>
            <a:r>
              <a:rPr lang="en-US" altLang="ko-KR" sz="2400" dirty="0" err="1">
                <a:solidFill>
                  <a:schemeClr val="bg1"/>
                </a:solidFill>
              </a:rPr>
              <a:t>Melegy</a:t>
            </a:r>
            <a:endParaRPr lang="ko-KR" altLang="en-US" sz="2400" dirty="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345224" y="541628"/>
            <a:ext cx="3944141" cy="1754326"/>
          </a:xfrm>
          <a:prstGeom prst="rect">
            <a:avLst/>
          </a:prstGeom>
        </p:spPr>
        <p:txBody>
          <a:bodyPr wrap="square">
            <a:spAutoFit/>
          </a:bodyPr>
          <a:lstStyle/>
          <a:p>
            <a:r>
              <a:rPr lang="en-US" altLang="ko-KR" sz="5400" b="1" dirty="0">
                <a:solidFill>
                  <a:schemeClr val="tx1">
                    <a:lumMod val="75000"/>
                    <a:lumOff val="25000"/>
                  </a:schemeClr>
                </a:solidFill>
                <a:latin typeface="+mj-lt"/>
              </a:rPr>
              <a:t>Meet Our </a:t>
            </a:r>
            <a:r>
              <a:rPr lang="en-US" altLang="ko-KR" sz="5400" b="1" dirty="0">
                <a:solidFill>
                  <a:schemeClr val="accent3"/>
                </a:solidFill>
                <a:latin typeface="+mj-lt"/>
              </a:rPr>
              <a:t>Team</a:t>
            </a:r>
            <a:endParaRPr lang="ko-KR" altLang="en-US" sz="5400" dirty="0">
              <a:solidFill>
                <a:schemeClr val="accent3"/>
              </a:solidFill>
              <a:latin typeface="+mj-lt"/>
            </a:endParaRPr>
          </a:p>
        </p:txBody>
      </p:sp>
      <p:sp>
        <p:nvSpPr>
          <p:cNvPr id="8" name="TextBox 7">
            <a:extLst>
              <a:ext uri="{FF2B5EF4-FFF2-40B4-BE49-F238E27FC236}">
                <a16:creationId xmlns:a16="http://schemas.microsoft.com/office/drawing/2014/main" id="{68D4EC2B-5E56-4A80-A455-9703D5892FC6}"/>
              </a:ext>
            </a:extLst>
          </p:cNvPr>
          <p:cNvSpPr txBox="1"/>
          <p:nvPr/>
        </p:nvSpPr>
        <p:spPr>
          <a:xfrm>
            <a:off x="7093158" y="6008595"/>
            <a:ext cx="1748837" cy="307777"/>
          </a:xfrm>
          <a:prstGeom prst="rect">
            <a:avLst/>
          </a:prstGeom>
          <a:noFill/>
        </p:spPr>
        <p:txBody>
          <a:bodyPr wrap="square" rtlCol="0" anchor="ctr">
            <a:spAutoFit/>
          </a:bodyPr>
          <a:lstStyle/>
          <a:p>
            <a:r>
              <a:rPr lang="en-US" altLang="ko-KR" sz="1400" dirty="0">
                <a:solidFill>
                  <a:schemeClr val="tx1">
                    <a:lumMod val="75000"/>
                    <a:lumOff val="25000"/>
                  </a:schemeClr>
                </a:solidFill>
              </a:rPr>
              <a:t>/ shorouk.nabil.1</a:t>
            </a:r>
            <a:endParaRPr lang="ko-KR" altLang="en-US" sz="1400" dirty="0">
              <a:solidFill>
                <a:schemeClr val="tx1">
                  <a:lumMod val="75000"/>
                  <a:lumOff val="25000"/>
                </a:schemeClr>
              </a:solidFill>
            </a:endParaRPr>
          </a:p>
        </p:txBody>
      </p:sp>
      <p:sp>
        <p:nvSpPr>
          <p:cNvPr id="9" name="TextBox 8">
            <a:extLst>
              <a:ext uri="{FF2B5EF4-FFF2-40B4-BE49-F238E27FC236}">
                <a16:creationId xmlns:a16="http://schemas.microsoft.com/office/drawing/2014/main" id="{0133F271-BCD7-432A-A315-FEC9EFF9FA52}"/>
              </a:ext>
            </a:extLst>
          </p:cNvPr>
          <p:cNvSpPr txBox="1"/>
          <p:nvPr/>
        </p:nvSpPr>
        <p:spPr>
          <a:xfrm>
            <a:off x="9924189" y="6011311"/>
            <a:ext cx="1479829" cy="307777"/>
          </a:xfrm>
          <a:prstGeom prst="rect">
            <a:avLst/>
          </a:prstGeom>
          <a:noFill/>
        </p:spPr>
        <p:txBody>
          <a:bodyPr wrap="square" rtlCol="0" anchor="ctr">
            <a:spAutoFit/>
          </a:bodyPr>
          <a:lstStyle/>
          <a:p>
            <a:r>
              <a:rPr lang="en-US" altLang="ko-KR" sz="1400" dirty="0">
                <a:solidFill>
                  <a:schemeClr val="tx1">
                    <a:lumMod val="75000"/>
                    <a:lumOff val="25000"/>
                  </a:schemeClr>
                </a:solidFill>
              </a:rPr>
              <a:t>@</a:t>
            </a:r>
            <a:endParaRPr lang="ko-KR" altLang="en-US" sz="1400" dirty="0">
              <a:solidFill>
                <a:schemeClr val="tx1">
                  <a:lumMod val="75000"/>
                  <a:lumOff val="25000"/>
                </a:schemeClr>
              </a:solidFill>
            </a:endParaRPr>
          </a:p>
        </p:txBody>
      </p:sp>
      <p:sp>
        <p:nvSpPr>
          <p:cNvPr id="10" name="Rounded Rectangle 2">
            <a:extLst>
              <a:ext uri="{FF2B5EF4-FFF2-40B4-BE49-F238E27FC236}">
                <a16:creationId xmlns:a16="http://schemas.microsoft.com/office/drawing/2014/main" id="{1D02A3ED-7CDD-4BAF-9704-EC7734DD3987}"/>
              </a:ext>
            </a:extLst>
          </p:cNvPr>
          <p:cNvSpPr/>
          <p:nvPr/>
        </p:nvSpPr>
        <p:spPr>
          <a:xfrm>
            <a:off x="9578722" y="6006744"/>
            <a:ext cx="311477" cy="311477"/>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Rounded Rectangle 3">
            <a:extLst>
              <a:ext uri="{FF2B5EF4-FFF2-40B4-BE49-F238E27FC236}">
                <a16:creationId xmlns:a16="http://schemas.microsoft.com/office/drawing/2014/main" id="{8A8226D3-DDD7-47C9-B0E6-3FA2FFE01C30}"/>
              </a:ext>
            </a:extLst>
          </p:cNvPr>
          <p:cNvSpPr/>
          <p:nvPr/>
        </p:nvSpPr>
        <p:spPr>
          <a:xfrm>
            <a:off x="6781684" y="6006744"/>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15" name="Picture Placeholder 14">
            <a:extLst>
              <a:ext uri="{FF2B5EF4-FFF2-40B4-BE49-F238E27FC236}">
                <a16:creationId xmlns:a16="http://schemas.microsoft.com/office/drawing/2014/main" id="{136C4385-6E2A-4767-85DF-C559AC0E756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673" t="4080" r="616" b="21866"/>
          <a:stretch/>
        </p:blipFill>
        <p:spPr>
          <a:xfrm>
            <a:off x="1659355" y="1995334"/>
            <a:ext cx="3017520" cy="3018333"/>
          </a:xfrm>
        </p:spPr>
      </p:pic>
      <p:sp>
        <p:nvSpPr>
          <p:cNvPr id="2" name="TextBox 3">
            <a:extLst>
              <a:ext uri="{FF2B5EF4-FFF2-40B4-BE49-F238E27FC236}">
                <a16:creationId xmlns:a16="http://schemas.microsoft.com/office/drawing/2014/main" id="{6C9B2654-23B6-4D92-9B01-9B3F2D917460}"/>
              </a:ext>
            </a:extLst>
          </p:cNvPr>
          <p:cNvSpPr txBox="1"/>
          <p:nvPr/>
        </p:nvSpPr>
        <p:spPr>
          <a:xfrm>
            <a:off x="7062982" y="3993218"/>
            <a:ext cx="2290744" cy="369781"/>
          </a:xfrm>
          <a:prstGeom prst="rect">
            <a:avLst/>
          </a:prstGeom>
          <a:solidFill>
            <a:schemeClr val="tx2">
              <a:lumMod val="60000"/>
              <a:lumOff val="40000"/>
            </a:schemeClr>
          </a:solidFill>
          <a:ln>
            <a:solidFill>
              <a:schemeClr val="bg1"/>
            </a:solidFill>
          </a:ln>
        </p:spPr>
        <p:txBody>
          <a:bodyPr wrap="square" lIns="36000" tIns="0" rIns="36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000"/>
              </a:lnSpc>
            </a:pPr>
            <a:r>
              <a:rPr lang="en-US" altLang="ko-KR" sz="2400" dirty="0">
                <a:solidFill>
                  <a:schemeClr val="bg1"/>
                </a:solidFill>
              </a:rPr>
              <a:t>Hardware Team</a:t>
            </a:r>
            <a:endParaRPr lang="ko-KR" altLang="en-US" sz="2400" dirty="0">
              <a:solidFill>
                <a:schemeClr val="bg1"/>
              </a:solidFill>
            </a:endParaRPr>
          </a:p>
        </p:txBody>
      </p:sp>
    </p:spTree>
    <p:extLst>
      <p:ext uri="{BB962C8B-B14F-4D97-AF65-F5344CB8AC3E}">
        <p14:creationId xmlns:p14="http://schemas.microsoft.com/office/powerpoint/2010/main" val="3600480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781684" y="3609868"/>
            <a:ext cx="4946125" cy="358560"/>
          </a:xfrm>
          <a:prstGeom prst="rect">
            <a:avLst/>
          </a:prstGeom>
          <a:solidFill>
            <a:schemeClr val="accent3"/>
          </a:solidFill>
        </p:spPr>
        <p:txBody>
          <a:bodyPr wrap="square" lIns="36000" tIns="0" rIns="36000" bIns="0" rtlCol="0">
            <a:spAutoFit/>
          </a:bodyPr>
          <a:lstStyle/>
          <a:p>
            <a:pPr>
              <a:lnSpc>
                <a:spcPts val="3000"/>
              </a:lnSpc>
            </a:pPr>
            <a:r>
              <a:rPr lang="en-US" altLang="ko-KR" sz="2400" dirty="0">
                <a:solidFill>
                  <a:schemeClr val="bg1"/>
                </a:solidFill>
              </a:rPr>
              <a:t>Mohamed Mostafa </a:t>
            </a:r>
            <a:r>
              <a:rPr lang="en-US" altLang="ko-KR" sz="2400" dirty="0" err="1">
                <a:solidFill>
                  <a:schemeClr val="bg1"/>
                </a:solidFill>
              </a:rPr>
              <a:t>Elsayed</a:t>
            </a:r>
            <a:r>
              <a:rPr lang="ar-EG" altLang="ko-KR" sz="2400" dirty="0">
                <a:solidFill>
                  <a:schemeClr val="bg1"/>
                </a:solidFill>
              </a:rPr>
              <a:t> </a:t>
            </a:r>
            <a:r>
              <a:rPr lang="en-US" altLang="ko-KR" sz="2400" dirty="0">
                <a:solidFill>
                  <a:schemeClr val="bg1"/>
                </a:solidFill>
              </a:rPr>
              <a:t>Hella</a:t>
            </a:r>
            <a:r>
              <a:rPr lang="ar-EG" altLang="ko-KR" sz="2400" dirty="0">
                <a:solidFill>
                  <a:schemeClr val="bg1"/>
                </a:solidFill>
              </a:rPr>
              <a:t> </a:t>
            </a:r>
            <a:endParaRPr lang="ko-KR" altLang="en-US" sz="2400" dirty="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345224" y="541628"/>
            <a:ext cx="3944141" cy="1754326"/>
          </a:xfrm>
          <a:prstGeom prst="rect">
            <a:avLst/>
          </a:prstGeom>
        </p:spPr>
        <p:txBody>
          <a:bodyPr wrap="square">
            <a:spAutoFit/>
          </a:bodyPr>
          <a:lstStyle/>
          <a:p>
            <a:r>
              <a:rPr lang="en-US" altLang="ko-KR" sz="5400" b="1" dirty="0">
                <a:solidFill>
                  <a:schemeClr val="tx1">
                    <a:lumMod val="75000"/>
                    <a:lumOff val="25000"/>
                  </a:schemeClr>
                </a:solidFill>
                <a:latin typeface="+mj-lt"/>
              </a:rPr>
              <a:t>Meet Our </a:t>
            </a:r>
            <a:r>
              <a:rPr lang="en-US" altLang="ko-KR" sz="5400" b="1" dirty="0">
                <a:solidFill>
                  <a:schemeClr val="accent3"/>
                </a:solidFill>
                <a:latin typeface="+mj-lt"/>
              </a:rPr>
              <a:t>Team</a:t>
            </a:r>
            <a:endParaRPr lang="ko-KR" altLang="en-US" sz="5400" dirty="0">
              <a:solidFill>
                <a:schemeClr val="accent3"/>
              </a:solidFill>
              <a:latin typeface="+mj-lt"/>
            </a:endParaRPr>
          </a:p>
        </p:txBody>
      </p:sp>
      <p:sp>
        <p:nvSpPr>
          <p:cNvPr id="8" name="TextBox 7">
            <a:extLst>
              <a:ext uri="{FF2B5EF4-FFF2-40B4-BE49-F238E27FC236}">
                <a16:creationId xmlns:a16="http://schemas.microsoft.com/office/drawing/2014/main" id="{68D4EC2B-5E56-4A80-A455-9703D5892FC6}"/>
              </a:ext>
            </a:extLst>
          </p:cNvPr>
          <p:cNvSpPr txBox="1"/>
          <p:nvPr/>
        </p:nvSpPr>
        <p:spPr>
          <a:xfrm>
            <a:off x="7093158" y="6008595"/>
            <a:ext cx="1748837" cy="307777"/>
          </a:xfrm>
          <a:prstGeom prst="rect">
            <a:avLst/>
          </a:prstGeom>
          <a:noFill/>
        </p:spPr>
        <p:txBody>
          <a:bodyPr wrap="square" rtlCol="0" anchor="ctr">
            <a:spAutoFit/>
          </a:bodyPr>
          <a:lstStyle/>
          <a:p>
            <a:r>
              <a:rPr lang="en-US" altLang="ko-KR" sz="1400" dirty="0">
                <a:solidFill>
                  <a:schemeClr val="tx1">
                    <a:lumMod val="75000"/>
                    <a:lumOff val="25000"/>
                  </a:schemeClr>
                </a:solidFill>
              </a:rPr>
              <a:t>/ mmh6198</a:t>
            </a:r>
            <a:endParaRPr lang="ko-KR" altLang="en-US" sz="1400" dirty="0">
              <a:solidFill>
                <a:schemeClr val="tx1">
                  <a:lumMod val="75000"/>
                  <a:lumOff val="25000"/>
                </a:schemeClr>
              </a:solidFill>
            </a:endParaRPr>
          </a:p>
        </p:txBody>
      </p:sp>
      <p:sp>
        <p:nvSpPr>
          <p:cNvPr id="9" name="TextBox 8">
            <a:extLst>
              <a:ext uri="{FF2B5EF4-FFF2-40B4-BE49-F238E27FC236}">
                <a16:creationId xmlns:a16="http://schemas.microsoft.com/office/drawing/2014/main" id="{0133F271-BCD7-432A-A315-FEC9EFF9FA52}"/>
              </a:ext>
            </a:extLst>
          </p:cNvPr>
          <p:cNvSpPr txBox="1"/>
          <p:nvPr/>
        </p:nvSpPr>
        <p:spPr>
          <a:xfrm>
            <a:off x="9924189" y="6011311"/>
            <a:ext cx="1585506" cy="307777"/>
          </a:xfrm>
          <a:prstGeom prst="rect">
            <a:avLst/>
          </a:prstGeom>
          <a:noFill/>
        </p:spPr>
        <p:txBody>
          <a:bodyPr wrap="square" rtlCol="0" anchor="ctr">
            <a:spAutoFit/>
          </a:bodyPr>
          <a:lstStyle/>
          <a:p>
            <a:r>
              <a:rPr lang="en-US" altLang="ko-KR" sz="1400" dirty="0">
                <a:solidFill>
                  <a:schemeClr val="tx1">
                    <a:lumMod val="75000"/>
                    <a:lumOff val="25000"/>
                  </a:schemeClr>
                </a:solidFill>
              </a:rPr>
              <a:t>mohamedhella98</a:t>
            </a:r>
            <a:endParaRPr lang="ko-KR" altLang="en-US" sz="1400" dirty="0">
              <a:solidFill>
                <a:schemeClr val="tx1">
                  <a:lumMod val="75000"/>
                  <a:lumOff val="25000"/>
                </a:schemeClr>
              </a:solidFill>
            </a:endParaRPr>
          </a:p>
        </p:txBody>
      </p:sp>
      <p:sp>
        <p:nvSpPr>
          <p:cNvPr id="10" name="Rounded Rectangle 2">
            <a:extLst>
              <a:ext uri="{FF2B5EF4-FFF2-40B4-BE49-F238E27FC236}">
                <a16:creationId xmlns:a16="http://schemas.microsoft.com/office/drawing/2014/main" id="{1D02A3ED-7CDD-4BAF-9704-EC7734DD3987}"/>
              </a:ext>
            </a:extLst>
          </p:cNvPr>
          <p:cNvSpPr/>
          <p:nvPr/>
        </p:nvSpPr>
        <p:spPr>
          <a:xfrm>
            <a:off x="9578722" y="6006744"/>
            <a:ext cx="311477" cy="311477"/>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Rounded Rectangle 3">
            <a:extLst>
              <a:ext uri="{FF2B5EF4-FFF2-40B4-BE49-F238E27FC236}">
                <a16:creationId xmlns:a16="http://schemas.microsoft.com/office/drawing/2014/main" id="{8A8226D3-DDD7-47C9-B0E6-3FA2FFE01C30}"/>
              </a:ext>
            </a:extLst>
          </p:cNvPr>
          <p:cNvSpPr/>
          <p:nvPr/>
        </p:nvSpPr>
        <p:spPr>
          <a:xfrm>
            <a:off x="6781684" y="6006744"/>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15" name="Picture Placeholder 14">
            <a:extLst>
              <a:ext uri="{FF2B5EF4-FFF2-40B4-BE49-F238E27FC236}">
                <a16:creationId xmlns:a16="http://schemas.microsoft.com/office/drawing/2014/main" id="{136C4385-6E2A-4767-85DF-C559AC0E756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887" t="706" r="2873" b="-706"/>
          <a:stretch/>
        </p:blipFill>
        <p:spPr>
          <a:xfrm>
            <a:off x="1642677" y="1996581"/>
            <a:ext cx="3013212" cy="3017520"/>
          </a:xfrm>
        </p:spPr>
      </p:pic>
      <p:sp>
        <p:nvSpPr>
          <p:cNvPr id="4" name="TextBox 3">
            <a:extLst>
              <a:ext uri="{FF2B5EF4-FFF2-40B4-BE49-F238E27FC236}">
                <a16:creationId xmlns:a16="http://schemas.microsoft.com/office/drawing/2014/main" id="{2A678408-06D4-4686-B200-1057FAB1F845}"/>
              </a:ext>
            </a:extLst>
          </p:cNvPr>
          <p:cNvSpPr txBox="1"/>
          <p:nvPr/>
        </p:nvSpPr>
        <p:spPr>
          <a:xfrm>
            <a:off x="7062982" y="3993218"/>
            <a:ext cx="2072629" cy="358560"/>
          </a:xfrm>
          <a:prstGeom prst="rect">
            <a:avLst/>
          </a:prstGeom>
          <a:solidFill>
            <a:schemeClr val="tx2">
              <a:lumMod val="60000"/>
              <a:lumOff val="40000"/>
            </a:schemeClr>
          </a:solidFill>
          <a:ln>
            <a:solidFill>
              <a:schemeClr val="bg1"/>
            </a:solidFill>
          </a:ln>
        </p:spPr>
        <p:txBody>
          <a:bodyPr wrap="square" lIns="36000" tIns="0" rIns="36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000"/>
              </a:lnSpc>
            </a:pPr>
            <a:r>
              <a:rPr lang="en-US" altLang="ko-KR" sz="2400" dirty="0">
                <a:solidFill>
                  <a:schemeClr val="bg1"/>
                </a:solidFill>
              </a:rPr>
              <a:t>AI Team</a:t>
            </a:r>
            <a:endParaRPr lang="ko-KR" altLang="en-US" sz="2400" dirty="0">
              <a:solidFill>
                <a:schemeClr val="bg1"/>
              </a:solidFill>
            </a:endParaRPr>
          </a:p>
        </p:txBody>
      </p:sp>
    </p:spTree>
    <p:extLst>
      <p:ext uri="{BB962C8B-B14F-4D97-AF65-F5344CB8AC3E}">
        <p14:creationId xmlns:p14="http://schemas.microsoft.com/office/powerpoint/2010/main" val="1540981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781684" y="3609868"/>
            <a:ext cx="4946125" cy="358560"/>
          </a:xfrm>
          <a:prstGeom prst="rect">
            <a:avLst/>
          </a:prstGeom>
          <a:solidFill>
            <a:schemeClr val="accent3"/>
          </a:solidFill>
        </p:spPr>
        <p:txBody>
          <a:bodyPr wrap="square" lIns="36000" tIns="0" rIns="36000" bIns="0" rtlCol="0">
            <a:spAutoFit/>
          </a:bodyPr>
          <a:lstStyle/>
          <a:p>
            <a:pPr>
              <a:lnSpc>
                <a:spcPts val="3000"/>
              </a:lnSpc>
            </a:pPr>
            <a:r>
              <a:rPr lang="en-US" altLang="ko-KR" sz="2400" dirty="0">
                <a:solidFill>
                  <a:schemeClr val="bg1"/>
                </a:solidFill>
              </a:rPr>
              <a:t>Mohamed Samir Mohamed </a:t>
            </a:r>
            <a:r>
              <a:rPr lang="en-US" altLang="ko-KR" sz="2400" dirty="0" err="1">
                <a:solidFill>
                  <a:schemeClr val="bg1"/>
                </a:solidFill>
              </a:rPr>
              <a:t>Hussien</a:t>
            </a:r>
            <a:endParaRPr lang="ko-KR" altLang="en-US" sz="2400" dirty="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345224" y="541628"/>
            <a:ext cx="3944141" cy="1754326"/>
          </a:xfrm>
          <a:prstGeom prst="rect">
            <a:avLst/>
          </a:prstGeom>
        </p:spPr>
        <p:txBody>
          <a:bodyPr wrap="square">
            <a:spAutoFit/>
          </a:bodyPr>
          <a:lstStyle/>
          <a:p>
            <a:r>
              <a:rPr lang="en-US" altLang="ko-KR" sz="5400" b="1" dirty="0">
                <a:solidFill>
                  <a:schemeClr val="tx1">
                    <a:lumMod val="75000"/>
                    <a:lumOff val="25000"/>
                  </a:schemeClr>
                </a:solidFill>
                <a:latin typeface="+mj-lt"/>
              </a:rPr>
              <a:t>Meet Our </a:t>
            </a:r>
            <a:r>
              <a:rPr lang="en-US" altLang="ko-KR" sz="5400" b="1" dirty="0">
                <a:solidFill>
                  <a:schemeClr val="accent3"/>
                </a:solidFill>
                <a:latin typeface="+mj-lt"/>
              </a:rPr>
              <a:t>Team</a:t>
            </a:r>
            <a:endParaRPr lang="ko-KR" altLang="en-US" sz="5400" dirty="0">
              <a:solidFill>
                <a:schemeClr val="accent3"/>
              </a:solidFill>
              <a:latin typeface="+mj-lt"/>
            </a:endParaRPr>
          </a:p>
        </p:txBody>
      </p:sp>
      <p:sp>
        <p:nvSpPr>
          <p:cNvPr id="8" name="TextBox 7">
            <a:extLst>
              <a:ext uri="{FF2B5EF4-FFF2-40B4-BE49-F238E27FC236}">
                <a16:creationId xmlns:a16="http://schemas.microsoft.com/office/drawing/2014/main" id="{68D4EC2B-5E56-4A80-A455-9703D5892FC6}"/>
              </a:ext>
            </a:extLst>
          </p:cNvPr>
          <p:cNvSpPr txBox="1"/>
          <p:nvPr/>
        </p:nvSpPr>
        <p:spPr>
          <a:xfrm>
            <a:off x="7093158" y="6008595"/>
            <a:ext cx="1748837" cy="307777"/>
          </a:xfrm>
          <a:prstGeom prst="rect">
            <a:avLst/>
          </a:prstGeom>
          <a:noFill/>
        </p:spPr>
        <p:txBody>
          <a:bodyPr wrap="square" rtlCol="0" anchor="ctr">
            <a:spAutoFit/>
          </a:bodyPr>
          <a:lstStyle/>
          <a:p>
            <a:r>
              <a:rPr lang="en-US" altLang="ko-KR" sz="1400" dirty="0">
                <a:solidFill>
                  <a:schemeClr val="tx1">
                    <a:lumMod val="75000"/>
                    <a:lumOff val="25000"/>
                  </a:schemeClr>
                </a:solidFill>
              </a:rPr>
              <a:t>/mohamedsamir124</a:t>
            </a:r>
            <a:endParaRPr lang="ko-KR" altLang="en-US" sz="1400" dirty="0">
              <a:solidFill>
                <a:schemeClr val="tx1">
                  <a:lumMod val="75000"/>
                  <a:lumOff val="25000"/>
                </a:schemeClr>
              </a:solidFill>
            </a:endParaRPr>
          </a:p>
        </p:txBody>
      </p:sp>
      <p:sp>
        <p:nvSpPr>
          <p:cNvPr id="9" name="TextBox 8">
            <a:extLst>
              <a:ext uri="{FF2B5EF4-FFF2-40B4-BE49-F238E27FC236}">
                <a16:creationId xmlns:a16="http://schemas.microsoft.com/office/drawing/2014/main" id="{0133F271-BCD7-432A-A315-FEC9EFF9FA52}"/>
              </a:ext>
            </a:extLst>
          </p:cNvPr>
          <p:cNvSpPr txBox="1"/>
          <p:nvPr/>
        </p:nvSpPr>
        <p:spPr>
          <a:xfrm>
            <a:off x="9924189" y="6011311"/>
            <a:ext cx="1479829" cy="307777"/>
          </a:xfrm>
          <a:prstGeom prst="rect">
            <a:avLst/>
          </a:prstGeom>
          <a:noFill/>
        </p:spPr>
        <p:txBody>
          <a:bodyPr wrap="square" rtlCol="0" anchor="ctr">
            <a:spAutoFit/>
          </a:bodyPr>
          <a:lstStyle/>
          <a:p>
            <a:r>
              <a:rPr lang="en-US" altLang="ko-KR" sz="1400" dirty="0">
                <a:solidFill>
                  <a:schemeClr val="tx1">
                    <a:lumMod val="75000"/>
                    <a:lumOff val="25000"/>
                  </a:schemeClr>
                </a:solidFill>
              </a:rPr>
              <a:t>@m7md_samir</a:t>
            </a:r>
            <a:endParaRPr lang="ko-KR" altLang="en-US" sz="1400" dirty="0">
              <a:solidFill>
                <a:schemeClr val="tx1">
                  <a:lumMod val="75000"/>
                  <a:lumOff val="25000"/>
                </a:schemeClr>
              </a:solidFill>
            </a:endParaRPr>
          </a:p>
        </p:txBody>
      </p:sp>
      <p:sp>
        <p:nvSpPr>
          <p:cNvPr id="10" name="Rounded Rectangle 2">
            <a:extLst>
              <a:ext uri="{FF2B5EF4-FFF2-40B4-BE49-F238E27FC236}">
                <a16:creationId xmlns:a16="http://schemas.microsoft.com/office/drawing/2014/main" id="{1D02A3ED-7CDD-4BAF-9704-EC7734DD3987}"/>
              </a:ext>
            </a:extLst>
          </p:cNvPr>
          <p:cNvSpPr/>
          <p:nvPr/>
        </p:nvSpPr>
        <p:spPr>
          <a:xfrm>
            <a:off x="9578722" y="6006744"/>
            <a:ext cx="311477" cy="311477"/>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Rounded Rectangle 3">
            <a:extLst>
              <a:ext uri="{FF2B5EF4-FFF2-40B4-BE49-F238E27FC236}">
                <a16:creationId xmlns:a16="http://schemas.microsoft.com/office/drawing/2014/main" id="{8A8226D3-DDD7-47C9-B0E6-3FA2FFE01C30}"/>
              </a:ext>
            </a:extLst>
          </p:cNvPr>
          <p:cNvSpPr/>
          <p:nvPr/>
        </p:nvSpPr>
        <p:spPr>
          <a:xfrm>
            <a:off x="6781684" y="6006744"/>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15" name="Picture Placeholder 14">
            <a:extLst>
              <a:ext uri="{FF2B5EF4-FFF2-40B4-BE49-F238E27FC236}">
                <a16:creationId xmlns:a16="http://schemas.microsoft.com/office/drawing/2014/main" id="{136C4385-6E2A-4767-85DF-C559AC0E756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b="11231"/>
          <a:stretch/>
        </p:blipFill>
        <p:spPr>
          <a:xfrm>
            <a:off x="1625901" y="1989950"/>
            <a:ext cx="3017520" cy="3026668"/>
          </a:xfrm>
        </p:spPr>
      </p:pic>
      <p:sp>
        <p:nvSpPr>
          <p:cNvPr id="4" name="TextBox 3">
            <a:extLst>
              <a:ext uri="{FF2B5EF4-FFF2-40B4-BE49-F238E27FC236}">
                <a16:creationId xmlns:a16="http://schemas.microsoft.com/office/drawing/2014/main" id="{3DD8A876-CA6F-41B4-A19D-FDE31B396D4D}"/>
              </a:ext>
            </a:extLst>
          </p:cNvPr>
          <p:cNvSpPr txBox="1"/>
          <p:nvPr/>
        </p:nvSpPr>
        <p:spPr>
          <a:xfrm>
            <a:off x="7062982" y="3993218"/>
            <a:ext cx="2072629" cy="358560"/>
          </a:xfrm>
          <a:prstGeom prst="rect">
            <a:avLst/>
          </a:prstGeom>
          <a:solidFill>
            <a:schemeClr val="tx2">
              <a:lumMod val="60000"/>
              <a:lumOff val="40000"/>
            </a:schemeClr>
          </a:solidFill>
          <a:ln>
            <a:solidFill>
              <a:schemeClr val="bg1"/>
            </a:solidFill>
          </a:ln>
        </p:spPr>
        <p:txBody>
          <a:bodyPr wrap="square" lIns="36000" tIns="0" rIns="36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000"/>
              </a:lnSpc>
            </a:pPr>
            <a:r>
              <a:rPr lang="en-US" altLang="ko-KR" sz="2400" dirty="0">
                <a:solidFill>
                  <a:schemeClr val="bg1"/>
                </a:solidFill>
              </a:rPr>
              <a:t>AI Team</a:t>
            </a:r>
            <a:endParaRPr lang="ko-KR" altLang="en-US" sz="2400" dirty="0">
              <a:solidFill>
                <a:schemeClr val="bg1"/>
              </a:solidFill>
            </a:endParaRPr>
          </a:p>
        </p:txBody>
      </p:sp>
    </p:spTree>
    <p:extLst>
      <p:ext uri="{BB962C8B-B14F-4D97-AF65-F5344CB8AC3E}">
        <p14:creationId xmlns:p14="http://schemas.microsoft.com/office/powerpoint/2010/main" val="53039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CE75E3-1F1C-4574-AD70-C9D12DED4F64}"/>
              </a:ext>
            </a:extLst>
          </p:cNvPr>
          <p:cNvSpPr txBox="1"/>
          <p:nvPr/>
        </p:nvSpPr>
        <p:spPr>
          <a:xfrm>
            <a:off x="6781684" y="3609868"/>
            <a:ext cx="5001013" cy="358560"/>
          </a:xfrm>
          <a:prstGeom prst="rect">
            <a:avLst/>
          </a:prstGeom>
          <a:solidFill>
            <a:schemeClr val="accent3"/>
          </a:solidFill>
        </p:spPr>
        <p:txBody>
          <a:bodyPr wrap="square" lIns="36000" tIns="0" rIns="36000" bIns="0" rtlCol="0">
            <a:spAutoFit/>
          </a:bodyPr>
          <a:lstStyle/>
          <a:p>
            <a:pPr>
              <a:lnSpc>
                <a:spcPts val="3000"/>
              </a:lnSpc>
            </a:pPr>
            <a:r>
              <a:rPr lang="en-US" altLang="ko-KR" sz="2400" dirty="0">
                <a:solidFill>
                  <a:schemeClr val="bg1"/>
                </a:solidFill>
              </a:rPr>
              <a:t>Mohamed Shaban Abd-</a:t>
            </a:r>
            <a:r>
              <a:rPr lang="en-US" altLang="ko-KR" sz="2400" dirty="0" err="1">
                <a:solidFill>
                  <a:schemeClr val="bg1"/>
                </a:solidFill>
              </a:rPr>
              <a:t>Elnapi</a:t>
            </a:r>
            <a:r>
              <a:rPr lang="en-US" altLang="ko-KR" sz="2400" dirty="0">
                <a:solidFill>
                  <a:schemeClr val="bg1"/>
                </a:solidFill>
              </a:rPr>
              <a:t> </a:t>
            </a:r>
            <a:r>
              <a:rPr lang="en-US" altLang="ko-KR" sz="2400" dirty="0" err="1">
                <a:solidFill>
                  <a:schemeClr val="bg1"/>
                </a:solidFill>
              </a:rPr>
              <a:t>Zidan</a:t>
            </a:r>
            <a:endParaRPr lang="ko-KR" altLang="en-US" sz="2400" dirty="0">
              <a:solidFill>
                <a:schemeClr val="bg1"/>
              </a:solidFill>
            </a:endParaRPr>
          </a:p>
        </p:txBody>
      </p:sp>
      <p:sp>
        <p:nvSpPr>
          <p:cNvPr id="7" name="직사각형 3">
            <a:extLst>
              <a:ext uri="{FF2B5EF4-FFF2-40B4-BE49-F238E27FC236}">
                <a16:creationId xmlns:a16="http://schemas.microsoft.com/office/drawing/2014/main" id="{13083A27-9042-43CC-96E0-E3E3FF8792B5}"/>
              </a:ext>
            </a:extLst>
          </p:cNvPr>
          <p:cNvSpPr/>
          <p:nvPr/>
        </p:nvSpPr>
        <p:spPr>
          <a:xfrm>
            <a:off x="6345224" y="541628"/>
            <a:ext cx="3944141" cy="1754326"/>
          </a:xfrm>
          <a:prstGeom prst="rect">
            <a:avLst/>
          </a:prstGeom>
        </p:spPr>
        <p:txBody>
          <a:bodyPr wrap="square">
            <a:spAutoFit/>
          </a:bodyPr>
          <a:lstStyle/>
          <a:p>
            <a:r>
              <a:rPr lang="en-US" altLang="ko-KR" sz="5400" b="1" dirty="0">
                <a:solidFill>
                  <a:schemeClr val="tx1">
                    <a:lumMod val="75000"/>
                    <a:lumOff val="25000"/>
                  </a:schemeClr>
                </a:solidFill>
                <a:latin typeface="+mj-lt"/>
              </a:rPr>
              <a:t>Meet Our </a:t>
            </a:r>
            <a:r>
              <a:rPr lang="en-US" altLang="ko-KR" sz="5400" b="1" dirty="0">
                <a:solidFill>
                  <a:schemeClr val="accent3"/>
                </a:solidFill>
                <a:latin typeface="+mj-lt"/>
              </a:rPr>
              <a:t>Team</a:t>
            </a:r>
            <a:endParaRPr lang="ko-KR" altLang="en-US" sz="5400" dirty="0">
              <a:solidFill>
                <a:schemeClr val="accent3"/>
              </a:solidFill>
              <a:latin typeface="+mj-lt"/>
            </a:endParaRPr>
          </a:p>
        </p:txBody>
      </p:sp>
      <p:sp>
        <p:nvSpPr>
          <p:cNvPr id="8" name="TextBox 7">
            <a:extLst>
              <a:ext uri="{FF2B5EF4-FFF2-40B4-BE49-F238E27FC236}">
                <a16:creationId xmlns:a16="http://schemas.microsoft.com/office/drawing/2014/main" id="{68D4EC2B-5E56-4A80-A455-9703D5892FC6}"/>
              </a:ext>
            </a:extLst>
          </p:cNvPr>
          <p:cNvSpPr txBox="1"/>
          <p:nvPr/>
        </p:nvSpPr>
        <p:spPr>
          <a:xfrm>
            <a:off x="7093158" y="6008595"/>
            <a:ext cx="1748837" cy="307777"/>
          </a:xfrm>
          <a:prstGeom prst="rect">
            <a:avLst/>
          </a:prstGeom>
          <a:noFill/>
        </p:spPr>
        <p:txBody>
          <a:bodyPr wrap="square" rtlCol="0" anchor="ctr">
            <a:spAutoFit/>
          </a:bodyPr>
          <a:lstStyle/>
          <a:p>
            <a:r>
              <a:rPr lang="en-US" altLang="ko-KR" sz="1400" dirty="0">
                <a:solidFill>
                  <a:schemeClr val="tx1">
                    <a:lumMod val="75000"/>
                    <a:lumOff val="25000"/>
                  </a:schemeClr>
                </a:solidFill>
              </a:rPr>
              <a:t>/</a:t>
            </a:r>
            <a:r>
              <a:rPr lang="en-US" altLang="ko-KR" sz="1400" dirty="0" err="1">
                <a:solidFill>
                  <a:schemeClr val="tx1">
                    <a:lumMod val="75000"/>
                    <a:lumOff val="25000"/>
                  </a:schemeClr>
                </a:solidFill>
              </a:rPr>
              <a:t>I.Mohamed.shaban</a:t>
            </a:r>
            <a:endParaRPr lang="ko-KR" altLang="en-US" sz="1400" dirty="0">
              <a:solidFill>
                <a:schemeClr val="tx1">
                  <a:lumMod val="75000"/>
                  <a:lumOff val="25000"/>
                </a:schemeClr>
              </a:solidFill>
            </a:endParaRPr>
          </a:p>
        </p:txBody>
      </p:sp>
      <p:sp>
        <p:nvSpPr>
          <p:cNvPr id="9" name="TextBox 8">
            <a:extLst>
              <a:ext uri="{FF2B5EF4-FFF2-40B4-BE49-F238E27FC236}">
                <a16:creationId xmlns:a16="http://schemas.microsoft.com/office/drawing/2014/main" id="{0133F271-BCD7-432A-A315-FEC9EFF9FA52}"/>
              </a:ext>
            </a:extLst>
          </p:cNvPr>
          <p:cNvSpPr txBox="1"/>
          <p:nvPr/>
        </p:nvSpPr>
        <p:spPr>
          <a:xfrm>
            <a:off x="9924189" y="6011311"/>
            <a:ext cx="1479829" cy="307777"/>
          </a:xfrm>
          <a:prstGeom prst="rect">
            <a:avLst/>
          </a:prstGeom>
          <a:noFill/>
        </p:spPr>
        <p:txBody>
          <a:bodyPr wrap="square" rtlCol="0" anchor="ctr">
            <a:spAutoFit/>
          </a:bodyPr>
          <a:lstStyle/>
          <a:p>
            <a:r>
              <a:rPr lang="en-US" altLang="ko-KR" sz="1400" dirty="0">
                <a:solidFill>
                  <a:schemeClr val="tx1">
                    <a:lumMod val="75000"/>
                    <a:lumOff val="25000"/>
                  </a:schemeClr>
                </a:solidFill>
              </a:rPr>
              <a:t>@m_shaban25</a:t>
            </a:r>
            <a:endParaRPr lang="ko-KR" altLang="en-US" sz="1400" dirty="0">
              <a:solidFill>
                <a:schemeClr val="tx1">
                  <a:lumMod val="75000"/>
                  <a:lumOff val="25000"/>
                </a:schemeClr>
              </a:solidFill>
            </a:endParaRPr>
          </a:p>
        </p:txBody>
      </p:sp>
      <p:sp>
        <p:nvSpPr>
          <p:cNvPr id="10" name="Rounded Rectangle 2">
            <a:extLst>
              <a:ext uri="{FF2B5EF4-FFF2-40B4-BE49-F238E27FC236}">
                <a16:creationId xmlns:a16="http://schemas.microsoft.com/office/drawing/2014/main" id="{1D02A3ED-7CDD-4BAF-9704-EC7734DD3987}"/>
              </a:ext>
            </a:extLst>
          </p:cNvPr>
          <p:cNvSpPr/>
          <p:nvPr/>
        </p:nvSpPr>
        <p:spPr>
          <a:xfrm>
            <a:off x="9578722" y="6006744"/>
            <a:ext cx="311477" cy="311477"/>
          </a:xfrm>
          <a:custGeom>
            <a:avLst/>
            <a:gdLst/>
            <a:ahLst/>
            <a:cxnLst/>
            <a:rect l="l" t="t" r="r" b="b"/>
            <a:pathLst>
              <a:path w="3960000" h="3960000">
                <a:moveTo>
                  <a:pt x="3160999" y="1374274"/>
                </a:moveTo>
                <a:cubicBezTo>
                  <a:pt x="3161390" y="1371268"/>
                  <a:pt x="3160138" y="1380887"/>
                  <a:pt x="3155132" y="1419362"/>
                </a:cubicBezTo>
                <a:cubicBezTo>
                  <a:pt x="3155132" y="1419362"/>
                  <a:pt x="3155131" y="1419362"/>
                  <a:pt x="3155131" y="1419362"/>
                </a:cubicBezTo>
                <a:cubicBezTo>
                  <a:pt x="3155133" y="1419346"/>
                  <a:pt x="3160347" y="1379282"/>
                  <a:pt x="3160999" y="1374274"/>
                </a:cubicBezTo>
                <a:close/>
                <a:moveTo>
                  <a:pt x="2538382" y="802616"/>
                </a:moveTo>
                <a:cubicBezTo>
                  <a:pt x="2197761" y="802616"/>
                  <a:pt x="1921633" y="1078744"/>
                  <a:pt x="1921633" y="1419365"/>
                </a:cubicBezTo>
                <a:cubicBezTo>
                  <a:pt x="1921633" y="1471638"/>
                  <a:pt x="1928136" y="1522392"/>
                  <a:pt x="1942445" y="1570340"/>
                </a:cubicBezTo>
                <a:cubicBezTo>
                  <a:pt x="1547199" y="1510736"/>
                  <a:pt x="1173928" y="1425572"/>
                  <a:pt x="752016" y="931012"/>
                </a:cubicBezTo>
                <a:cubicBezTo>
                  <a:pt x="555558" y="1323929"/>
                  <a:pt x="701457" y="1569504"/>
                  <a:pt x="934030" y="1745738"/>
                </a:cubicBezTo>
                <a:cubicBezTo>
                  <a:pt x="832912" y="1726959"/>
                  <a:pt x="757794" y="1716846"/>
                  <a:pt x="665343" y="1650397"/>
                </a:cubicBezTo>
                <a:cubicBezTo>
                  <a:pt x="692788" y="2037537"/>
                  <a:pt x="906583" y="2177657"/>
                  <a:pt x="1111709" y="2257108"/>
                </a:cubicBezTo>
                <a:cubicBezTo>
                  <a:pt x="1029370" y="2275887"/>
                  <a:pt x="986032" y="2268664"/>
                  <a:pt x="856023" y="2244108"/>
                </a:cubicBezTo>
                <a:cubicBezTo>
                  <a:pt x="968698" y="2582132"/>
                  <a:pt x="1241718" y="2664472"/>
                  <a:pt x="1402064" y="2660137"/>
                </a:cubicBezTo>
                <a:cubicBezTo>
                  <a:pt x="1212828" y="2802425"/>
                  <a:pt x="1063318" y="2869598"/>
                  <a:pt x="552668" y="2902822"/>
                </a:cubicBezTo>
                <a:cubicBezTo>
                  <a:pt x="978087" y="3213400"/>
                  <a:pt x="1650526" y="3189564"/>
                  <a:pt x="1978439" y="3093502"/>
                </a:cubicBezTo>
                <a:cubicBezTo>
                  <a:pt x="2679046" y="2850818"/>
                  <a:pt x="2894283" y="2547463"/>
                  <a:pt x="3053184" y="2031759"/>
                </a:cubicBezTo>
                <a:cubicBezTo>
                  <a:pt x="3132291" y="1592391"/>
                  <a:pt x="3116471" y="1716445"/>
                  <a:pt x="3155131" y="1419365"/>
                </a:cubicBezTo>
                <a:cubicBezTo>
                  <a:pt x="3155131" y="1419364"/>
                  <a:pt x="3155132" y="1419363"/>
                  <a:pt x="3155132" y="1419362"/>
                </a:cubicBezTo>
                <a:cubicBezTo>
                  <a:pt x="3257477" y="1315095"/>
                  <a:pt x="3372036" y="1223751"/>
                  <a:pt x="3407333" y="1117847"/>
                </a:cubicBezTo>
                <a:cubicBezTo>
                  <a:pt x="3307709" y="1140260"/>
                  <a:pt x="3221086" y="1197342"/>
                  <a:pt x="3108461" y="1185086"/>
                </a:cubicBezTo>
                <a:cubicBezTo>
                  <a:pt x="3188365" y="1141325"/>
                  <a:pt x="3284860" y="1028153"/>
                  <a:pt x="3334650" y="883134"/>
                </a:cubicBezTo>
                <a:cubicBezTo>
                  <a:pt x="3225580" y="952795"/>
                  <a:pt x="3152155" y="998691"/>
                  <a:pt x="2995677" y="1008938"/>
                </a:cubicBezTo>
                <a:cubicBezTo>
                  <a:pt x="2884471" y="881691"/>
                  <a:pt x="2720661" y="802616"/>
                  <a:pt x="2538382" y="802616"/>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1" name="Rounded Rectangle 3">
            <a:extLst>
              <a:ext uri="{FF2B5EF4-FFF2-40B4-BE49-F238E27FC236}">
                <a16:creationId xmlns:a16="http://schemas.microsoft.com/office/drawing/2014/main" id="{8A8226D3-DDD7-47C9-B0E6-3FA2FFE01C30}"/>
              </a:ext>
            </a:extLst>
          </p:cNvPr>
          <p:cNvSpPr/>
          <p:nvPr/>
        </p:nvSpPr>
        <p:spPr>
          <a:xfrm>
            <a:off x="6781684" y="6006744"/>
            <a:ext cx="311477" cy="311477"/>
          </a:xfrm>
          <a:custGeom>
            <a:avLst/>
            <a:gdLst/>
            <a:ahLst/>
            <a:cxnLst/>
            <a:rect l="l" t="t" r="r" b="b"/>
            <a:pathLst>
              <a:path w="3960000" h="3960000">
                <a:moveTo>
                  <a:pt x="2841893" y="181064"/>
                </a:moveTo>
                <a:cubicBezTo>
                  <a:pt x="2485731" y="190239"/>
                  <a:pt x="2106781" y="339266"/>
                  <a:pt x="2105790" y="859562"/>
                </a:cubicBezTo>
                <a:lnTo>
                  <a:pt x="2106860" y="863292"/>
                </a:lnTo>
                <a:lnTo>
                  <a:pt x="2106860" y="1248172"/>
                </a:lnTo>
                <a:lnTo>
                  <a:pt x="1691968" y="1248172"/>
                </a:lnTo>
                <a:lnTo>
                  <a:pt x="1691968" y="1824236"/>
                </a:lnTo>
                <a:lnTo>
                  <a:pt x="2106860" y="1824236"/>
                </a:lnTo>
                <a:lnTo>
                  <a:pt x="2106860" y="3779396"/>
                </a:lnTo>
                <a:lnTo>
                  <a:pt x="2754932" y="3779396"/>
                </a:lnTo>
                <a:lnTo>
                  <a:pt x="2754932" y="1824236"/>
                </a:lnTo>
                <a:lnTo>
                  <a:pt x="3305869" y="1813665"/>
                </a:lnTo>
                <a:lnTo>
                  <a:pt x="3348152" y="1248172"/>
                </a:lnTo>
                <a:lnTo>
                  <a:pt x="2754932" y="1248172"/>
                </a:lnTo>
                <a:lnTo>
                  <a:pt x="2754932" y="907124"/>
                </a:lnTo>
                <a:cubicBezTo>
                  <a:pt x="2746287" y="682909"/>
                  <a:pt x="3148643" y="674567"/>
                  <a:pt x="3369037" y="759137"/>
                </a:cubicBezTo>
                <a:cubicBezTo>
                  <a:pt x="3391941" y="611142"/>
                  <a:pt x="3398988" y="447290"/>
                  <a:pt x="3443034" y="304580"/>
                </a:cubicBezTo>
                <a:cubicBezTo>
                  <a:pt x="3382140" y="251394"/>
                  <a:pt x="3118909" y="173928"/>
                  <a:pt x="2841893" y="181064"/>
                </a:cubicBezTo>
                <a:close/>
                <a:moveTo>
                  <a:pt x="308009" y="0"/>
                </a:moveTo>
                <a:lnTo>
                  <a:pt x="3651991" y="0"/>
                </a:lnTo>
                <a:cubicBezTo>
                  <a:pt x="3822100" y="0"/>
                  <a:pt x="3960000" y="137900"/>
                  <a:pt x="3960000" y="308009"/>
                </a:cubicBezTo>
                <a:lnTo>
                  <a:pt x="3960000" y="3651991"/>
                </a:lnTo>
                <a:cubicBezTo>
                  <a:pt x="3960000" y="3822100"/>
                  <a:pt x="3822100" y="3960000"/>
                  <a:pt x="3651991" y="3960000"/>
                </a:cubicBezTo>
                <a:lnTo>
                  <a:pt x="308009" y="3960000"/>
                </a:lnTo>
                <a:cubicBezTo>
                  <a:pt x="137900" y="3960000"/>
                  <a:pt x="0" y="3822100"/>
                  <a:pt x="0" y="3651991"/>
                </a:cubicBezTo>
                <a:lnTo>
                  <a:pt x="0" y="308009"/>
                </a:lnTo>
                <a:cubicBezTo>
                  <a:pt x="0" y="137900"/>
                  <a:pt x="137900" y="0"/>
                  <a:pt x="308009"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pic>
        <p:nvPicPr>
          <p:cNvPr id="15" name="Picture Placeholder 14">
            <a:extLst>
              <a:ext uri="{FF2B5EF4-FFF2-40B4-BE49-F238E27FC236}">
                <a16:creationId xmlns:a16="http://schemas.microsoft.com/office/drawing/2014/main" id="{136C4385-6E2A-4767-85DF-C559AC0E7569}"/>
              </a:ext>
            </a:extLst>
          </p:cNvPr>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17774" t="27498" r="8001" b="23229"/>
          <a:stretch/>
        </p:blipFill>
        <p:spPr>
          <a:xfrm>
            <a:off x="1621281" y="1998496"/>
            <a:ext cx="3030433" cy="3017520"/>
          </a:xfrm>
        </p:spPr>
      </p:pic>
      <p:sp>
        <p:nvSpPr>
          <p:cNvPr id="4" name="TextBox 3">
            <a:extLst>
              <a:ext uri="{FF2B5EF4-FFF2-40B4-BE49-F238E27FC236}">
                <a16:creationId xmlns:a16="http://schemas.microsoft.com/office/drawing/2014/main" id="{3DD8A876-CA6F-41B4-A19D-FDE31B396D4D}"/>
              </a:ext>
            </a:extLst>
          </p:cNvPr>
          <p:cNvSpPr txBox="1"/>
          <p:nvPr/>
        </p:nvSpPr>
        <p:spPr>
          <a:xfrm>
            <a:off x="7062982" y="3993218"/>
            <a:ext cx="2072629" cy="358560"/>
          </a:xfrm>
          <a:prstGeom prst="rect">
            <a:avLst/>
          </a:prstGeom>
          <a:solidFill>
            <a:schemeClr val="tx2">
              <a:lumMod val="60000"/>
              <a:lumOff val="40000"/>
            </a:schemeClr>
          </a:solidFill>
          <a:ln>
            <a:solidFill>
              <a:schemeClr val="bg1"/>
            </a:solidFill>
          </a:ln>
        </p:spPr>
        <p:txBody>
          <a:bodyPr wrap="square" lIns="36000" tIns="0" rIns="3600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000"/>
              </a:lnSpc>
            </a:pPr>
            <a:r>
              <a:rPr lang="en-US" altLang="ko-KR" sz="2400" dirty="0">
                <a:solidFill>
                  <a:schemeClr val="bg1"/>
                </a:solidFill>
              </a:rPr>
              <a:t>AI Team</a:t>
            </a:r>
            <a:endParaRPr lang="ko-KR" altLang="en-US" sz="2400" dirty="0">
              <a:solidFill>
                <a:schemeClr val="bg1"/>
              </a:solidFill>
            </a:endParaRPr>
          </a:p>
        </p:txBody>
      </p:sp>
    </p:spTree>
    <p:extLst>
      <p:ext uri="{BB962C8B-B14F-4D97-AF65-F5344CB8AC3E}">
        <p14:creationId xmlns:p14="http://schemas.microsoft.com/office/powerpoint/2010/main" val="337002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2199E-D865-42E8-86C3-802095CB9A80}"/>
              </a:ext>
            </a:extLst>
          </p:cNvPr>
          <p:cNvSpPr>
            <a:spLocks noGrp="1"/>
          </p:cNvSpPr>
          <p:nvPr>
            <p:ph type="title"/>
          </p:nvPr>
        </p:nvSpPr>
        <p:spPr/>
        <p:txBody>
          <a:bodyPr/>
          <a:lstStyle/>
          <a:p>
            <a:r>
              <a:rPr lang="en-US" sz="3600" b="1" spc="-150" dirty="0">
                <a:latin typeface="Arial Black" panose="020B0A04020102020204" pitchFamily="34" charset="0"/>
                <a:ea typeface="+mn-ea"/>
                <a:cs typeface="+mn-cs"/>
              </a:rPr>
              <a:t>Introduction</a:t>
            </a:r>
            <a:endParaRPr lang="en-US" dirty="0"/>
          </a:p>
        </p:txBody>
      </p:sp>
      <p:sp>
        <p:nvSpPr>
          <p:cNvPr id="3" name="Text Placeholder 2">
            <a:extLst>
              <a:ext uri="{FF2B5EF4-FFF2-40B4-BE49-F238E27FC236}">
                <a16:creationId xmlns:a16="http://schemas.microsoft.com/office/drawing/2014/main" id="{B2F7BA98-B704-4F4F-B10C-B5D79F650041}"/>
              </a:ext>
            </a:extLst>
          </p:cNvPr>
          <p:cNvSpPr>
            <a:spLocks noGrp="1"/>
          </p:cNvSpPr>
          <p:nvPr>
            <p:ph type="body" idx="1"/>
          </p:nvPr>
        </p:nvSpPr>
        <p:spPr/>
        <p:txBody>
          <a:bodyPr anchor="ctr">
            <a:normAutofit/>
          </a:bodyPr>
          <a:lstStyle/>
          <a:p>
            <a:r>
              <a:rPr lang="en-US" sz="1800" cap="none" dirty="0">
                <a:latin typeface="Arial" panose="020B0604020202020204" pitchFamily="34" charset="0"/>
                <a:cs typeface="Arial" panose="020B0604020202020204" pitchFamily="34" charset="0"/>
              </a:rPr>
              <a:t>Driver Behavior Based On Deep Learning</a:t>
            </a:r>
            <a:endParaRPr lang="en-US" dirty="0"/>
          </a:p>
        </p:txBody>
      </p:sp>
      <p:pic>
        <p:nvPicPr>
          <p:cNvPr id="5" name="Picture 4">
            <a:extLst>
              <a:ext uri="{FF2B5EF4-FFF2-40B4-BE49-F238E27FC236}">
                <a16:creationId xmlns:a16="http://schemas.microsoft.com/office/drawing/2014/main" id="{0662B196-EEC0-4218-9BBB-7ABC7D7C94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2017" y="231524"/>
            <a:ext cx="5014552" cy="5014552"/>
          </a:xfrm>
          <a:prstGeom prst="rect">
            <a:avLst/>
          </a:prstGeom>
        </p:spPr>
      </p:pic>
    </p:spTree>
    <p:extLst>
      <p:ext uri="{BB962C8B-B14F-4D97-AF65-F5344CB8AC3E}">
        <p14:creationId xmlns:p14="http://schemas.microsoft.com/office/powerpoint/2010/main" val="25357584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5948176-F97D-4D9B-8DED-97754E3F5B67}"/>
              </a:ext>
            </a:extLst>
          </p:cNvPr>
          <p:cNvSpPr txBox="1">
            <a:spLocks/>
          </p:cNvSpPr>
          <p:nvPr/>
        </p:nvSpPr>
        <p:spPr>
          <a:xfrm>
            <a:off x="430823" y="807664"/>
            <a:ext cx="11761177" cy="660652"/>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spc="-150" dirty="0">
                <a:latin typeface="Arial Black" panose="020B0A04020102020204" pitchFamily="34" charset="0"/>
                <a:ea typeface="+mn-ea"/>
                <a:cs typeface="+mn-cs"/>
              </a:rPr>
              <a:t>Introduction</a:t>
            </a:r>
          </a:p>
        </p:txBody>
      </p:sp>
      <p:sp>
        <p:nvSpPr>
          <p:cNvPr id="5" name="Title 1">
            <a:extLst>
              <a:ext uri="{FF2B5EF4-FFF2-40B4-BE49-F238E27FC236}">
                <a16:creationId xmlns:a16="http://schemas.microsoft.com/office/drawing/2014/main" id="{7B05C704-41EE-4501-ABCB-D15802124011}"/>
              </a:ext>
            </a:extLst>
          </p:cNvPr>
          <p:cNvSpPr txBox="1">
            <a:spLocks/>
          </p:cNvSpPr>
          <p:nvPr/>
        </p:nvSpPr>
        <p:spPr>
          <a:xfrm>
            <a:off x="1214239" y="2015140"/>
            <a:ext cx="3480854" cy="1413859"/>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cap="none" spc="300" dirty="0">
                <a:latin typeface="Arial Narrow" panose="020B0606020202030204" pitchFamily="34" charset="0"/>
              </a:rPr>
              <a:t>What is our</a:t>
            </a:r>
          </a:p>
          <a:p>
            <a:r>
              <a:rPr lang="en-US" sz="4800" b="1" dirty="0">
                <a:solidFill>
                  <a:srgbClr val="1CADE4"/>
                </a:solidFill>
                <a:latin typeface="Arial Narrow" panose="020B0606020202030204" pitchFamily="34" charset="0"/>
                <a:ea typeface="+mn-ea"/>
                <a:cs typeface="+mn-cs"/>
              </a:rPr>
              <a:t>Problem</a:t>
            </a:r>
            <a:endParaRPr lang="en-US" sz="4800" b="1" cap="none" dirty="0">
              <a:latin typeface="Arial Narrow" panose="020B0606020202030204" pitchFamily="34" charset="0"/>
            </a:endParaRPr>
          </a:p>
        </p:txBody>
      </p:sp>
      <p:sp>
        <p:nvSpPr>
          <p:cNvPr id="7" name="Title 1">
            <a:extLst>
              <a:ext uri="{FF2B5EF4-FFF2-40B4-BE49-F238E27FC236}">
                <a16:creationId xmlns:a16="http://schemas.microsoft.com/office/drawing/2014/main" id="{4BF9C08F-900E-446C-83E1-7B83437AC514}"/>
              </a:ext>
            </a:extLst>
          </p:cNvPr>
          <p:cNvSpPr txBox="1">
            <a:spLocks/>
          </p:cNvSpPr>
          <p:nvPr/>
        </p:nvSpPr>
        <p:spPr>
          <a:xfrm>
            <a:off x="2658210" y="4178048"/>
            <a:ext cx="3118336" cy="660652"/>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457200" indent="-457200">
              <a:buFont typeface="Arial" panose="020B0604020202020204" pitchFamily="34" charset="0"/>
              <a:buChar char="•"/>
            </a:pPr>
            <a:r>
              <a:rPr lang="en-US" sz="3200" b="1" cap="none" dirty="0">
                <a:solidFill>
                  <a:srgbClr val="969FA7"/>
                </a:solidFill>
                <a:latin typeface="Arial Narrow" panose="020B0606020202030204" pitchFamily="34" charset="0"/>
              </a:rPr>
              <a:t>The Bad Driver</a:t>
            </a:r>
          </a:p>
        </p:txBody>
      </p:sp>
      <p:pic>
        <p:nvPicPr>
          <p:cNvPr id="9" name="Picture 8">
            <a:extLst>
              <a:ext uri="{FF2B5EF4-FFF2-40B4-BE49-F238E27FC236}">
                <a16:creationId xmlns:a16="http://schemas.microsoft.com/office/drawing/2014/main" id="{CFF2074C-BCB5-453E-AB62-3D1B69FF2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3225" y="556840"/>
            <a:ext cx="6096012" cy="6096012"/>
          </a:xfrm>
          <a:prstGeom prst="rect">
            <a:avLst/>
          </a:prstGeom>
        </p:spPr>
      </p:pic>
      <p:sp>
        <p:nvSpPr>
          <p:cNvPr id="2" name="Title 1">
            <a:extLst>
              <a:ext uri="{FF2B5EF4-FFF2-40B4-BE49-F238E27FC236}">
                <a16:creationId xmlns:a16="http://schemas.microsoft.com/office/drawing/2014/main" id="{F2CC8EBE-F901-467D-8A83-45A530D521EC}"/>
              </a:ext>
            </a:extLst>
          </p:cNvPr>
          <p:cNvSpPr txBox="1">
            <a:spLocks/>
          </p:cNvSpPr>
          <p:nvPr/>
        </p:nvSpPr>
        <p:spPr>
          <a:xfrm>
            <a:off x="3578920" y="1308210"/>
            <a:ext cx="2232346" cy="1413859"/>
          </a:xfrm>
          <a:prstGeom prst="rect">
            <a:avLst/>
          </a:prstGeom>
        </p:spPr>
        <p:txBody>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3800" b="1" cap="none" dirty="0">
                <a:solidFill>
                  <a:srgbClr val="969FA7"/>
                </a:solidFill>
                <a:latin typeface="Arial Narrow" panose="020B0606020202030204" pitchFamily="34" charset="0"/>
              </a:rPr>
              <a:t>?</a:t>
            </a:r>
          </a:p>
        </p:txBody>
      </p:sp>
    </p:spTree>
    <p:extLst>
      <p:ext uri="{BB962C8B-B14F-4D97-AF65-F5344CB8AC3E}">
        <p14:creationId xmlns:p14="http://schemas.microsoft.com/office/powerpoint/2010/main" val="463701751"/>
      </p:ext>
    </p:extLst>
  </p:cSld>
  <p:clrMapOvr>
    <a:masterClrMapping/>
  </p:clrMapOvr>
</p:sld>
</file>

<file path=ppt/theme/_rels/theme4.xml.rels><?xml version="1.0" encoding="UTF-8" standalone="yes"?>
<Relationships xmlns="http://schemas.openxmlformats.org/package/2006/relationships"><Relationship Id="rId1" Type="http://schemas.openxmlformats.org/officeDocument/2006/relationships/image" Target="../media/image13.jpeg"/></Relationships>
</file>

<file path=ppt/theme/theme1.xml><?xml version="1.0" encoding="utf-8"?>
<a:theme xmlns:a="http://schemas.openxmlformats.org/drawingml/2006/main" name="Cover and End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5.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6.xml><?xml version="1.0" encoding="utf-8"?>
<a:theme xmlns:a="http://schemas.openxmlformats.org/drawingml/2006/main" name="1_DividendVTI">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7.xml><?xml version="1.0" encoding="utf-8"?>
<a:theme xmlns:a="http://schemas.openxmlformats.org/drawingml/2006/main" name="1_Contents Slide Master">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7015</TotalTime>
  <Words>1143</Words>
  <Application>Microsoft Office PowerPoint</Application>
  <PresentationFormat>Widescreen</PresentationFormat>
  <Paragraphs>263</Paragraphs>
  <Slides>32</Slides>
  <Notes>0</Notes>
  <HiddenSlides>0</HiddenSlides>
  <MMClips>1</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32</vt:i4>
      </vt:variant>
    </vt:vector>
  </HeadingPairs>
  <TitlesOfParts>
    <vt:vector size="51" baseType="lpstr">
      <vt:lpstr>Arial</vt:lpstr>
      <vt:lpstr>Arial Black</vt:lpstr>
      <vt:lpstr>Arial Narrow</vt:lpstr>
      <vt:lpstr>Arial Rounded MT Bold</vt:lpstr>
      <vt:lpstr>Calibri</vt:lpstr>
      <vt:lpstr>Courier New</vt:lpstr>
      <vt:lpstr>Franklin Gothic Book</vt:lpstr>
      <vt:lpstr>Franklin Gothic Demi</vt:lpstr>
      <vt:lpstr>Times New Roman</vt:lpstr>
      <vt:lpstr>Tw Cen MT</vt:lpstr>
      <vt:lpstr>Wingdings</vt:lpstr>
      <vt:lpstr>Wingdings 2</vt:lpstr>
      <vt:lpstr>Cover and End Slide Master</vt:lpstr>
      <vt:lpstr>Contents Slide Master</vt:lpstr>
      <vt:lpstr>Section Break Slide Master</vt:lpstr>
      <vt:lpstr>Circuit</vt:lpstr>
      <vt:lpstr>DividendVTI</vt:lpstr>
      <vt:lpstr>1_DividendVTI</vt:lpstr>
      <vt:lpstr>1_Contents Slide Master</vt:lpstr>
      <vt:lpstr>Driver Behavior  Based On Deep Learning</vt:lpstr>
      <vt:lpstr>PowerPoint Presentation</vt:lpstr>
      <vt:lpstr>PowerPoint Presentation</vt:lpstr>
      <vt:lpstr>PowerPoint Presentation</vt:lpstr>
      <vt:lpstr>PowerPoint Presentation</vt:lpstr>
      <vt:lpstr>PowerPoint Presentation</vt:lpstr>
      <vt:lpstr>PowerPoint Presentation</vt:lpstr>
      <vt:lpstr>Introduction</vt:lpstr>
      <vt:lpstr>PowerPoint Presentation</vt:lpstr>
      <vt:lpstr>Problems</vt:lpstr>
      <vt:lpstr>PowerPoint Presentation</vt:lpstr>
      <vt:lpstr>How could our project solve the problem? </vt:lpstr>
      <vt:lpstr>objectives</vt:lpstr>
      <vt:lpstr>How did we build it?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Ghazi</cp:lastModifiedBy>
  <cp:revision>154</cp:revision>
  <dcterms:created xsi:type="dcterms:W3CDTF">2020-01-20T05:08:25Z</dcterms:created>
  <dcterms:modified xsi:type="dcterms:W3CDTF">2020-08-17T21:51:53Z</dcterms:modified>
</cp:coreProperties>
</file>